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298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4" r:id="rId46"/>
    <p:sldId id="312" r:id="rId47"/>
    <p:sldId id="313" r:id="rId48"/>
    <p:sldId id="310" r:id="rId49"/>
    <p:sldId id="317" r:id="rId50"/>
    <p:sldId id="318" r:id="rId51"/>
    <p:sldId id="319" r:id="rId52"/>
    <p:sldId id="325" r:id="rId53"/>
    <p:sldId id="323" r:id="rId54"/>
    <p:sldId id="326" r:id="rId55"/>
    <p:sldId id="333" r:id="rId56"/>
    <p:sldId id="334" r:id="rId57"/>
    <p:sldId id="316" r:id="rId58"/>
    <p:sldId id="343" r:id="rId59"/>
    <p:sldId id="335" r:id="rId60"/>
    <p:sldId id="336" r:id="rId61"/>
    <p:sldId id="327" r:id="rId62"/>
    <p:sldId id="337" r:id="rId63"/>
    <p:sldId id="338" r:id="rId64"/>
    <p:sldId id="339" r:id="rId65"/>
    <p:sldId id="340" r:id="rId66"/>
    <p:sldId id="341" r:id="rId67"/>
    <p:sldId id="342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7" r:id="rId81"/>
    <p:sldId id="356" r:id="rId8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47272-51BB-480B-914B-16DE6D153CEF}" v="1387" dt="2026-02-09T18:01:32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9T18:04:30.226" v="9758" actId="5793"/>
      <pc:docMkLst>
        <pc:docMk/>
      </pc:docMkLst>
      <pc:sldChg chg="modSp mod">
        <pc:chgData name="Bart Bozon" userId="26c7e87d-a4c1-46b5-bd66-bae5a56eb03c" providerId="ADAL" clId="{E06602E6-6C6E-4463-9671-906A68A7DC73}" dt="2026-02-09T18:04:30.226" v="9758" actId="5793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2-09T18:04:30.226" v="9758" actId="5793"/>
          <ac:spMkLst>
            <pc:docMk/>
            <pc:sldMk cId="3515717637" sldId="257"/>
            <ac:spMk id="3" creationId="{FC89B433-5339-986D-551A-1E5664A906F6}"/>
          </ac:spMkLst>
        </pc:spChg>
        <pc:spChg chg="mod">
          <ac:chgData name="Bart Bozon" userId="26c7e87d-a4c1-46b5-bd66-bae5a56eb03c" providerId="ADAL" clId="{E06602E6-6C6E-4463-9671-906A68A7DC73}" dt="2026-02-08T07:47:53.126" v="7624" actId="20577"/>
          <ac:spMkLst>
            <pc:docMk/>
            <pc:sldMk cId="3515717637" sldId="257"/>
            <ac:spMk id="4" creationId="{5C1B3E21-0A9C-590B-39B9-2D13FBB79DD1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59767382" sldId="275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921957349" sldId="276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526298981" sldId="277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156216180" sldId="278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1649402723" sldId="279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482982009" sldId="280"/>
        </pc:sldMkLst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74930973" sldId="300"/>
        </pc:sldMkLst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</pc:sldChg>
      <pc:sldChg chg="addSp delSp modSp new mod">
        <pc:chgData name="Bart Bozon" userId="26c7e87d-a4c1-46b5-bd66-bae5a56eb03c" providerId="ADAL" clId="{E06602E6-6C6E-4463-9671-906A68A7DC73}" dt="2026-02-08T09:07:17.592" v="9263" actId="1037"/>
        <pc:sldMkLst>
          <pc:docMk/>
          <pc:sldMk cId="756216237" sldId="327"/>
        </pc:sldMkLst>
        <pc:picChg chg="add mod ord">
          <ac:chgData name="Bart Bozon" userId="26c7e87d-a4c1-46b5-bd66-bae5a56eb03c" providerId="ADAL" clId="{E06602E6-6C6E-4463-9671-906A68A7DC73}" dt="2026-02-08T09:07:17.592" v="9263" actId="1037"/>
          <ac:picMkLst>
            <pc:docMk/>
            <pc:sldMk cId="756216237" sldId="327"/>
            <ac:picMk id="2" creationId="{6CA2CED6-483B-4E80-3102-7D7826991D0D}"/>
          </ac:picMkLst>
        </pc:picChg>
        <pc:picChg chg="del">
          <ac:chgData name="Bart Bozon" userId="26c7e87d-a4c1-46b5-bd66-bae5a56eb03c" providerId="ADAL" clId="{E06602E6-6C6E-4463-9671-906A68A7DC73}" dt="2026-02-08T09:06:49.783" v="9158" actId="478"/>
          <ac:picMkLst>
            <pc:docMk/>
            <pc:sldMk cId="756216237" sldId="327"/>
            <ac:picMk id="3" creationId="{ED89E099-6518-9CB5-2AF8-709069E808ED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  <pc:sldChg chg="addSp delSp modSp mod">
        <pc:chgData name="Bart Bozon" userId="26c7e87d-a4c1-46b5-bd66-bae5a56eb03c" providerId="ADAL" clId="{E06602E6-6C6E-4463-9671-906A68A7DC73}" dt="2026-02-08T09:06:27.708" v="9153" actId="1076"/>
        <pc:sldMkLst>
          <pc:docMk/>
          <pc:sldMk cId="1300214353" sldId="335"/>
        </pc:sldMkLst>
        <pc:picChg chg="del">
          <ac:chgData name="Bart Bozon" userId="26c7e87d-a4c1-46b5-bd66-bae5a56eb03c" providerId="ADAL" clId="{E06602E6-6C6E-4463-9671-906A68A7DC73}" dt="2026-02-08T09:06:04.135" v="9150" actId="478"/>
          <ac:picMkLst>
            <pc:docMk/>
            <pc:sldMk cId="1300214353" sldId="335"/>
            <ac:picMk id="3" creationId="{B93C3400-1F00-6969-D02A-2D36176B7EE1}"/>
          </ac:picMkLst>
        </pc:picChg>
        <pc:picChg chg="add mod">
          <ac:chgData name="Bart Bozon" userId="26c7e87d-a4c1-46b5-bd66-bae5a56eb03c" providerId="ADAL" clId="{E06602E6-6C6E-4463-9671-906A68A7DC73}" dt="2026-02-08T09:06:27.708" v="9153" actId="1076"/>
          <ac:picMkLst>
            <pc:docMk/>
            <pc:sldMk cId="1300214353" sldId="335"/>
            <ac:picMk id="4" creationId="{14090E18-733B-9046-FAE9-40F7C56A03C1}"/>
          </ac:picMkLst>
        </pc:picChg>
      </pc:sldChg>
      <pc:sldChg chg="addSp delSp modSp mod addAnim delAnim modAnim">
        <pc:chgData name="Bart Bozon" userId="26c7e87d-a4c1-46b5-bd66-bae5a56eb03c" providerId="ADAL" clId="{E06602E6-6C6E-4463-9671-906A68A7DC73}" dt="2026-02-09T07:18:24.096" v="9537" actId="14100"/>
        <pc:sldMkLst>
          <pc:docMk/>
          <pc:sldMk cId="123992684" sldId="336"/>
        </pc:sldMkLst>
        <pc:picChg chg="del">
          <ac:chgData name="Bart Bozon" userId="26c7e87d-a4c1-46b5-bd66-bae5a56eb03c" providerId="ADAL" clId="{E06602E6-6C6E-4463-9671-906A68A7DC73}" dt="2026-02-08T09:06:36.418" v="9154" actId="478"/>
          <ac:picMkLst>
            <pc:docMk/>
            <pc:sldMk cId="123992684" sldId="336"/>
            <ac:picMk id="3" creationId="{67043E15-B765-4813-D1B9-412C1938A342}"/>
          </ac:picMkLst>
        </pc:picChg>
        <pc:picChg chg="del">
          <ac:chgData name="Bart Bozon" userId="26c7e87d-a4c1-46b5-bd66-bae5a56eb03c" providerId="ADAL" clId="{E06602E6-6C6E-4463-9671-906A68A7DC73}" dt="2026-02-08T09:12:48.661" v="9413" actId="478"/>
          <ac:picMkLst>
            <pc:docMk/>
            <pc:sldMk cId="123992684" sldId="336"/>
            <ac:picMk id="4" creationId="{971FB9E2-1417-242C-8E49-BCAC8EDC2701}"/>
          </ac:picMkLst>
        </pc:picChg>
        <pc:picChg chg="add mod ord">
          <ac:chgData name="Bart Bozon" userId="26c7e87d-a4c1-46b5-bd66-bae5a56eb03c" providerId="ADAL" clId="{E06602E6-6C6E-4463-9671-906A68A7DC73}" dt="2026-02-08T09:06:44.112" v="9157" actId="167"/>
          <ac:picMkLst>
            <pc:docMk/>
            <pc:sldMk cId="123992684" sldId="336"/>
            <ac:picMk id="5" creationId="{F7EBAEFA-E935-3C83-B030-613F3739F22A}"/>
          </ac:picMkLst>
        </pc:picChg>
        <pc:picChg chg="add mod">
          <ac:chgData name="Bart Bozon" userId="26c7e87d-a4c1-46b5-bd66-bae5a56eb03c" providerId="ADAL" clId="{E06602E6-6C6E-4463-9671-906A68A7DC73}" dt="2026-02-08T09:12:56.410" v="9415" actId="1076"/>
          <ac:picMkLst>
            <pc:docMk/>
            <pc:sldMk cId="123992684" sldId="336"/>
            <ac:picMk id="11" creationId="{4941BFE5-6760-DEA7-C74B-B1FD7981197E}"/>
          </ac:picMkLst>
        </pc:picChg>
        <pc:cxnChg chg="mod">
          <ac:chgData name="Bart Bozon" userId="26c7e87d-a4c1-46b5-bd66-bae5a56eb03c" providerId="ADAL" clId="{E06602E6-6C6E-4463-9671-906A68A7DC73}" dt="2026-02-08T09:14:01.548" v="9422" actId="14100"/>
          <ac:cxnSpMkLst>
            <pc:docMk/>
            <pc:sldMk cId="123992684" sldId="336"/>
            <ac:cxnSpMk id="6" creationId="{F7D0147E-41C2-7A86-7267-D81E3AB3ACBA}"/>
          </ac:cxnSpMkLst>
        </pc:cxnChg>
        <pc:cxnChg chg="mod">
          <ac:chgData name="Bart Bozon" userId="26c7e87d-a4c1-46b5-bd66-bae5a56eb03c" providerId="ADAL" clId="{E06602E6-6C6E-4463-9671-906A68A7DC73}" dt="2026-02-09T07:18:24.096" v="9537" actId="14100"/>
          <ac:cxnSpMkLst>
            <pc:docMk/>
            <pc:sldMk cId="123992684" sldId="336"/>
            <ac:cxnSpMk id="7" creationId="{B9D8F6C7-330A-CF9C-D5A2-4BF2521B9FDE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15:13.747" v="9429" actId="14100"/>
        <pc:sldMkLst>
          <pc:docMk/>
          <pc:sldMk cId="2050588496" sldId="337"/>
        </pc:sldMkLst>
        <pc:picChg chg="add del mod ord">
          <ac:chgData name="Bart Bozon" userId="26c7e87d-a4c1-46b5-bd66-bae5a56eb03c" providerId="ADAL" clId="{E06602E6-6C6E-4463-9671-906A68A7DC73}" dt="2026-02-08T09:14:59.837" v="9425" actId="478"/>
          <ac:picMkLst>
            <pc:docMk/>
            <pc:sldMk cId="2050588496" sldId="337"/>
            <ac:picMk id="2" creationId="{21A1BD43-BB46-960B-8A86-52BA6E3EC35A}"/>
          </ac:picMkLst>
        </pc:picChg>
        <pc:picChg chg="del">
          <ac:chgData name="Bart Bozon" userId="26c7e87d-a4c1-46b5-bd66-bae5a56eb03c" providerId="ADAL" clId="{E06602E6-6C6E-4463-9671-906A68A7DC73}" dt="2026-02-08T09:08:14.911" v="9264" actId="478"/>
          <ac:picMkLst>
            <pc:docMk/>
            <pc:sldMk cId="2050588496" sldId="337"/>
            <ac:picMk id="3" creationId="{749F9EDC-303D-FFEA-A3EC-D8C6B6968154}"/>
          </ac:picMkLst>
        </pc:picChg>
        <pc:picChg chg="add mod ord">
          <ac:chgData name="Bart Bozon" userId="26c7e87d-a4c1-46b5-bd66-bae5a56eb03c" providerId="ADAL" clId="{E06602E6-6C6E-4463-9671-906A68A7DC73}" dt="2026-02-08T09:15:04.972" v="9427" actId="167"/>
          <ac:picMkLst>
            <pc:docMk/>
            <pc:sldMk cId="2050588496" sldId="337"/>
            <ac:picMk id="5" creationId="{53C84993-236A-EAA5-5F60-78B421DE9A58}"/>
          </ac:picMkLst>
        </pc:picChg>
        <pc:cxnChg chg="mod">
          <ac:chgData name="Bart Bozon" userId="26c7e87d-a4c1-46b5-bd66-bae5a56eb03c" providerId="ADAL" clId="{E06602E6-6C6E-4463-9671-906A68A7DC73}" dt="2026-02-08T09:15:13.747" v="9429" actId="14100"/>
          <ac:cxnSpMkLst>
            <pc:docMk/>
            <pc:sldMk cId="2050588496" sldId="337"/>
            <ac:cxnSpMk id="14" creationId="{EB9EE34F-AC04-C381-0EDA-B70235EC04C1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09:27.003" v="9368" actId="167"/>
        <pc:sldMkLst>
          <pc:docMk/>
          <pc:sldMk cId="3852112288" sldId="338"/>
        </pc:sldMkLst>
        <pc:picChg chg="add mod ord">
          <ac:chgData name="Bart Bozon" userId="26c7e87d-a4c1-46b5-bd66-bae5a56eb03c" providerId="ADAL" clId="{E06602E6-6C6E-4463-9671-906A68A7DC73}" dt="2026-02-08T09:09:27.003" v="9368" actId="167"/>
          <ac:picMkLst>
            <pc:docMk/>
            <pc:sldMk cId="3852112288" sldId="338"/>
            <ac:picMk id="2" creationId="{2EA0E3B7-C841-5797-347E-C6246F549EF9}"/>
          </ac:picMkLst>
        </pc:picChg>
        <pc:picChg chg="del">
          <ac:chgData name="Bart Bozon" userId="26c7e87d-a4c1-46b5-bd66-bae5a56eb03c" providerId="ADAL" clId="{E06602E6-6C6E-4463-9671-906A68A7DC73}" dt="2026-02-08T09:09:21.455" v="9366" actId="478"/>
          <ac:picMkLst>
            <pc:docMk/>
            <pc:sldMk cId="3852112288" sldId="338"/>
            <ac:picMk id="3" creationId="{94F6E665-D2AF-0C57-2C51-2BCA09ECDA4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28.530" v="9405" actId="1036"/>
        <pc:sldMkLst>
          <pc:docMk/>
          <pc:sldMk cId="1152849027" sldId="339"/>
        </pc:sldMkLst>
        <pc:picChg chg="add mod ord">
          <ac:chgData name="Bart Bozon" userId="26c7e87d-a4c1-46b5-bd66-bae5a56eb03c" providerId="ADAL" clId="{E06602E6-6C6E-4463-9671-906A68A7DC73}" dt="2026-02-08T09:11:28.530" v="9405" actId="1036"/>
          <ac:picMkLst>
            <pc:docMk/>
            <pc:sldMk cId="1152849027" sldId="339"/>
            <ac:picMk id="2" creationId="{03A32257-AA0C-1453-BD28-260FD5C6C8AF}"/>
          </ac:picMkLst>
        </pc:picChg>
        <pc:picChg chg="del">
          <ac:chgData name="Bart Bozon" userId="26c7e87d-a4c1-46b5-bd66-bae5a56eb03c" providerId="ADAL" clId="{E06602E6-6C6E-4463-9671-906A68A7DC73}" dt="2026-02-08T09:09:44.676" v="9369" actId="478"/>
          <ac:picMkLst>
            <pc:docMk/>
            <pc:sldMk cId="1152849027" sldId="339"/>
            <ac:picMk id="3" creationId="{A974B3BE-1C35-451B-48DC-CC9B664EBD7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2.757" v="9406" actId="167"/>
        <pc:sldMkLst>
          <pc:docMk/>
          <pc:sldMk cId="1372084070" sldId="340"/>
        </pc:sldMkLst>
        <pc:picChg chg="add mod ord">
          <ac:chgData name="Bart Bozon" userId="26c7e87d-a4c1-46b5-bd66-bae5a56eb03c" providerId="ADAL" clId="{E06602E6-6C6E-4463-9671-906A68A7DC73}" dt="2026-02-08T09:11:32.757" v="9406" actId="167"/>
          <ac:picMkLst>
            <pc:docMk/>
            <pc:sldMk cId="1372084070" sldId="340"/>
            <ac:picMk id="2" creationId="{4C2F77A6-49A4-AC05-3FF5-6431127D127F}"/>
          </ac:picMkLst>
        </pc:picChg>
        <pc:picChg chg="del">
          <ac:chgData name="Bart Bozon" userId="26c7e87d-a4c1-46b5-bd66-bae5a56eb03c" providerId="ADAL" clId="{E06602E6-6C6E-4463-9671-906A68A7DC73}" dt="2026-02-08T09:09:48.354" v="9371" actId="478"/>
          <ac:picMkLst>
            <pc:docMk/>
            <pc:sldMk cId="1372084070" sldId="340"/>
            <ac:picMk id="3" creationId="{B7729739-B9A0-A126-B796-7BABC07CD29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6.382" v="9407" actId="167"/>
        <pc:sldMkLst>
          <pc:docMk/>
          <pc:sldMk cId="732901748" sldId="341"/>
        </pc:sldMkLst>
        <pc:picChg chg="add mod ord">
          <ac:chgData name="Bart Bozon" userId="26c7e87d-a4c1-46b5-bd66-bae5a56eb03c" providerId="ADAL" clId="{E06602E6-6C6E-4463-9671-906A68A7DC73}" dt="2026-02-08T09:11:36.382" v="9407" actId="167"/>
          <ac:picMkLst>
            <pc:docMk/>
            <pc:sldMk cId="732901748" sldId="341"/>
            <ac:picMk id="2" creationId="{155F0DB3-BBE6-CF9E-A564-7A87E9368A34}"/>
          </ac:picMkLst>
        </pc:picChg>
        <pc:picChg chg="del">
          <ac:chgData name="Bart Bozon" userId="26c7e87d-a4c1-46b5-bd66-bae5a56eb03c" providerId="ADAL" clId="{E06602E6-6C6E-4463-9671-906A68A7DC73}" dt="2026-02-08T09:09:55.959" v="9373" actId="478"/>
          <ac:picMkLst>
            <pc:docMk/>
            <pc:sldMk cId="732901748" sldId="341"/>
            <ac:picMk id="3" creationId="{10FE0997-D4DE-1B32-2E17-38B49849E96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44.891" v="9409" actId="14100"/>
        <pc:sldMkLst>
          <pc:docMk/>
          <pc:sldMk cId="2477070313" sldId="342"/>
        </pc:sldMkLst>
        <pc:picChg chg="del">
          <ac:chgData name="Bart Bozon" userId="26c7e87d-a4c1-46b5-bd66-bae5a56eb03c" providerId="ADAL" clId="{E06602E6-6C6E-4463-9671-906A68A7DC73}" dt="2026-02-08T09:09:59.548" v="9375" actId="478"/>
          <ac:picMkLst>
            <pc:docMk/>
            <pc:sldMk cId="2477070313" sldId="342"/>
            <ac:picMk id="3" creationId="{89376997-58C4-F516-7132-ADB69D83FE9B}"/>
          </ac:picMkLst>
        </pc:picChg>
        <pc:picChg chg="add mod ord">
          <ac:chgData name="Bart Bozon" userId="26c7e87d-a4c1-46b5-bd66-bae5a56eb03c" providerId="ADAL" clId="{E06602E6-6C6E-4463-9671-906A68A7DC73}" dt="2026-02-08T09:11:40.610" v="9408" actId="167"/>
          <ac:picMkLst>
            <pc:docMk/>
            <pc:sldMk cId="2477070313" sldId="342"/>
            <ac:picMk id="4" creationId="{878CFFBC-D5EE-CB9E-2391-0D8B0F9D91CE}"/>
          </ac:picMkLst>
        </pc:picChg>
        <pc:cxnChg chg="mod">
          <ac:chgData name="Bart Bozon" userId="26c7e87d-a4c1-46b5-bd66-bae5a56eb03c" providerId="ADAL" clId="{E06602E6-6C6E-4463-9671-906A68A7DC73}" dt="2026-02-08T09:11:44.891" v="9409" actId="14100"/>
          <ac:cxnSpMkLst>
            <pc:docMk/>
            <pc:sldMk cId="2477070313" sldId="342"/>
            <ac:cxnSpMk id="2" creationId="{470636D0-4C6B-AC51-B476-B3654EEF2F7E}"/>
          </ac:cxnSpMkLst>
        </pc:cxnChg>
      </pc:sldChg>
      <pc:sldChg chg="addSp delSp modSp mod addAnim delAnim modAnim">
        <pc:chgData name="Bart Bozon" userId="26c7e87d-a4c1-46b5-bd66-bae5a56eb03c" providerId="ADAL" clId="{E06602E6-6C6E-4463-9671-906A68A7DC73}" dt="2026-02-09T07:17:31.722" v="9535"/>
        <pc:sldMkLst>
          <pc:docMk/>
          <pc:sldMk cId="3538252233" sldId="343"/>
        </pc:sldMkLst>
        <pc:spChg chg="mod">
          <ac:chgData name="Bart Bozon" userId="26c7e87d-a4c1-46b5-bd66-bae5a56eb03c" providerId="ADAL" clId="{E06602E6-6C6E-4463-9671-906A68A7DC73}" dt="2026-02-08T09:02:53.344" v="9118" actId="14100"/>
          <ac:spMkLst>
            <pc:docMk/>
            <pc:sldMk cId="3538252233" sldId="343"/>
            <ac:spMk id="18" creationId="{0F7EDA6E-1F93-53A8-3639-B137BF38A1A8}"/>
          </ac:spMkLst>
        </pc:spChg>
        <pc:picChg chg="add mod ord">
          <ac:chgData name="Bart Bozon" userId="26c7e87d-a4c1-46b5-bd66-bae5a56eb03c" providerId="ADAL" clId="{E06602E6-6C6E-4463-9671-906A68A7DC73}" dt="2026-02-08T09:02:48.373" v="9117" actId="14100"/>
          <ac:picMkLst>
            <pc:docMk/>
            <pc:sldMk cId="3538252233" sldId="343"/>
            <ac:picMk id="3" creationId="{6DB779DA-F833-7674-D108-16B07E90BEFB}"/>
          </ac:picMkLst>
        </pc:picChg>
        <pc:picChg chg="add mod">
          <ac:chgData name="Bart Bozon" userId="26c7e87d-a4c1-46b5-bd66-bae5a56eb03c" providerId="ADAL" clId="{E06602E6-6C6E-4463-9671-906A68A7DC73}" dt="2026-02-08T09:03:14.945" v="9123" actId="1076"/>
          <ac:picMkLst>
            <pc:docMk/>
            <pc:sldMk cId="3538252233" sldId="343"/>
            <ac:picMk id="5" creationId="{B5D86D7E-6C2F-E273-BE70-26149C02EAD2}"/>
          </ac:picMkLst>
        </pc:picChg>
        <pc:picChg chg="add mod">
          <ac:chgData name="Bart Bozon" userId="26c7e87d-a4c1-46b5-bd66-bae5a56eb03c" providerId="ADAL" clId="{E06602E6-6C6E-4463-9671-906A68A7DC73}" dt="2026-02-08T09:05:16.308" v="9147" actId="1035"/>
          <ac:picMkLst>
            <pc:docMk/>
            <pc:sldMk cId="3538252233" sldId="343"/>
            <ac:picMk id="7" creationId="{8CDA4FAD-B66D-CF41-C5F1-2E62F5BFE7F9}"/>
          </ac:picMkLst>
        </pc:picChg>
        <pc:picChg chg="del">
          <ac:chgData name="Bart Bozon" userId="26c7e87d-a4c1-46b5-bd66-bae5a56eb03c" providerId="ADAL" clId="{E06602E6-6C6E-4463-9671-906A68A7DC73}" dt="2026-02-08T09:04:41.515" v="9135" actId="478"/>
          <ac:picMkLst>
            <pc:docMk/>
            <pc:sldMk cId="3538252233" sldId="343"/>
            <ac:picMk id="14" creationId="{5D743741-D31D-AA07-E414-25C58871638D}"/>
          </ac:picMkLst>
        </pc:picChg>
        <pc:picChg chg="del">
          <ac:chgData name="Bart Bozon" userId="26c7e87d-a4c1-46b5-bd66-bae5a56eb03c" providerId="ADAL" clId="{E06602E6-6C6E-4463-9671-906A68A7DC73}" dt="2026-02-08T09:02:14.270" v="9111" actId="478"/>
          <ac:picMkLst>
            <pc:docMk/>
            <pc:sldMk cId="3538252233" sldId="343"/>
            <ac:picMk id="1026" creationId="{AA878173-DBA3-1663-3633-3A144BDCE309}"/>
          </ac:picMkLst>
        </pc:picChg>
        <pc:picChg chg="del">
          <ac:chgData name="Bart Bozon" userId="26c7e87d-a4c1-46b5-bd66-bae5a56eb03c" providerId="ADAL" clId="{E06602E6-6C6E-4463-9671-906A68A7DC73}" dt="2026-02-08T09:02:57.458" v="9119" actId="478"/>
          <ac:picMkLst>
            <pc:docMk/>
            <pc:sldMk cId="3538252233" sldId="343"/>
            <ac:picMk id="1028" creationId="{C2909EC0-A0EB-1B51-B457-5E4619195E3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2.812" v="9411" actId="167"/>
        <pc:sldMkLst>
          <pc:docMk/>
          <pc:sldMk cId="878562205" sldId="344"/>
        </pc:sldMkLst>
        <pc:picChg chg="add mod ord">
          <ac:chgData name="Bart Bozon" userId="26c7e87d-a4c1-46b5-bd66-bae5a56eb03c" providerId="ADAL" clId="{E06602E6-6C6E-4463-9671-906A68A7DC73}" dt="2026-02-08T09:11:52.812" v="9411" actId="167"/>
          <ac:picMkLst>
            <pc:docMk/>
            <pc:sldMk cId="878562205" sldId="344"/>
            <ac:picMk id="2" creationId="{66049120-1754-37B1-2FE2-2AA459D7E785}"/>
          </ac:picMkLst>
        </pc:picChg>
        <pc:picChg chg="del">
          <ac:chgData name="Bart Bozon" userId="26c7e87d-a4c1-46b5-bd66-bae5a56eb03c" providerId="ADAL" clId="{E06602E6-6C6E-4463-9671-906A68A7DC73}" dt="2026-02-08T09:10:03.382" v="9377" actId="478"/>
          <ac:picMkLst>
            <pc:docMk/>
            <pc:sldMk cId="878562205" sldId="344"/>
            <ac:picMk id="3" creationId="{97117C2E-A675-339E-2C55-33A6E49F421A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6.967" v="9412" actId="167"/>
        <pc:sldMkLst>
          <pc:docMk/>
          <pc:sldMk cId="200672539" sldId="345"/>
        </pc:sldMkLst>
        <pc:picChg chg="del">
          <ac:chgData name="Bart Bozon" userId="26c7e87d-a4c1-46b5-bd66-bae5a56eb03c" providerId="ADAL" clId="{E06602E6-6C6E-4463-9671-906A68A7DC73}" dt="2026-02-08T09:10:07.696" v="9379" actId="478"/>
          <ac:picMkLst>
            <pc:docMk/>
            <pc:sldMk cId="200672539" sldId="345"/>
            <ac:picMk id="3" creationId="{9E3B8646-CD33-2BB1-2210-C7839F8338A5}"/>
          </ac:picMkLst>
        </pc:picChg>
        <pc:picChg chg="add mod ord">
          <ac:chgData name="Bart Bozon" userId="26c7e87d-a4c1-46b5-bd66-bae5a56eb03c" providerId="ADAL" clId="{E06602E6-6C6E-4463-9671-906A68A7DC73}" dt="2026-02-08T09:11:56.967" v="9412" actId="167"/>
          <ac:picMkLst>
            <pc:docMk/>
            <pc:sldMk cId="200672539" sldId="345"/>
            <ac:picMk id="4" creationId="{78DA50E3-DD5B-AE2B-607A-CB12CD8D4733}"/>
          </ac:picMkLst>
        </pc:picChg>
      </pc:sldChg>
      <pc:sldChg chg="addSp delSp modSp mod modTransition">
        <pc:chgData name="Bart Bozon" userId="26c7e87d-a4c1-46b5-bd66-bae5a56eb03c" providerId="ADAL" clId="{E06602E6-6C6E-4463-9671-906A68A7DC73}" dt="2026-02-09T07:19:53.449" v="9538"/>
        <pc:sldMkLst>
          <pc:docMk/>
          <pc:sldMk cId="4069241388" sldId="346"/>
        </pc:sldMkLst>
        <pc:picChg chg="add mod">
          <ac:chgData name="Bart Bozon" userId="26c7e87d-a4c1-46b5-bd66-bae5a56eb03c" providerId="ADAL" clId="{E06602E6-6C6E-4463-9671-906A68A7DC73}" dt="2026-02-08T09:10:12.052" v="9382"/>
          <ac:picMkLst>
            <pc:docMk/>
            <pc:sldMk cId="4069241388" sldId="346"/>
            <ac:picMk id="2" creationId="{F880EA82-6560-2B92-EBB5-FE818A0AC9AD}"/>
          </ac:picMkLst>
        </pc:picChg>
        <pc:picChg chg="add mod ord">
          <ac:chgData name="Bart Bozon" userId="26c7e87d-a4c1-46b5-bd66-bae5a56eb03c" providerId="ADAL" clId="{E06602E6-6C6E-4463-9671-906A68A7DC73}" dt="2026-02-08T09:10:52.496" v="9399" actId="167"/>
          <ac:picMkLst>
            <pc:docMk/>
            <pc:sldMk cId="4069241388" sldId="346"/>
            <ac:picMk id="3" creationId="{DFC7F716-F254-24DF-2FD6-E17A46875DCC}"/>
          </ac:picMkLst>
        </pc:picChg>
        <pc:picChg chg="add del">
          <ac:chgData name="Bart Bozon" userId="26c7e87d-a4c1-46b5-bd66-bae5a56eb03c" providerId="ADAL" clId="{E06602E6-6C6E-4463-9671-906A68A7DC73}" dt="2026-02-08T09:10:16.664" v="9384" actId="478"/>
          <ac:picMkLst>
            <pc:docMk/>
            <pc:sldMk cId="4069241388" sldId="346"/>
            <ac:picMk id="8" creationId="{60C94202-74BC-46F1-8687-BA536787434A}"/>
          </ac:picMkLst>
        </pc:picChg>
      </pc:sldChg>
      <pc:sldChg chg="addSp delSp modSp mod">
        <pc:chgData name="Bart Bozon" userId="26c7e87d-a4c1-46b5-bd66-bae5a56eb03c" providerId="ADAL" clId="{E06602E6-6C6E-4463-9671-906A68A7DC73}" dt="2026-02-09T07:23:01.226" v="9544" actId="1076"/>
        <pc:sldMkLst>
          <pc:docMk/>
          <pc:sldMk cId="1608740995" sldId="347"/>
        </pc:sldMkLst>
        <pc:picChg chg="add mod ord">
          <ac:chgData name="Bart Bozon" userId="26c7e87d-a4c1-46b5-bd66-bae5a56eb03c" providerId="ADAL" clId="{E06602E6-6C6E-4463-9671-906A68A7DC73}" dt="2026-02-09T07:23:01.226" v="9544" actId="1076"/>
          <ac:picMkLst>
            <pc:docMk/>
            <pc:sldMk cId="1608740995" sldId="347"/>
            <ac:picMk id="3" creationId="{FE377C14-003F-0805-0709-6BB33249F8C3}"/>
          </ac:picMkLst>
        </pc:picChg>
        <pc:picChg chg="del">
          <ac:chgData name="Bart Bozon" userId="26c7e87d-a4c1-46b5-bd66-bae5a56eb03c" providerId="ADAL" clId="{E06602E6-6C6E-4463-9671-906A68A7DC73}" dt="2026-02-09T07:22:46.711" v="9539" actId="478"/>
          <ac:picMkLst>
            <pc:docMk/>
            <pc:sldMk cId="1608740995" sldId="347"/>
            <ac:picMk id="9" creationId="{C0A2D29C-C791-C7B9-CC15-4EEFA7B46997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1:25.956" v="7701" actId="20577"/>
        <pc:sldMkLst>
          <pc:docMk/>
          <pc:sldMk cId="1591180363" sldId="348"/>
        </pc:sldMkLst>
        <pc:spChg chg="del">
          <ac:chgData name="Bart Bozon" userId="26c7e87d-a4c1-46b5-bd66-bae5a56eb03c" providerId="ADAL" clId="{E06602E6-6C6E-4463-9671-906A68A7DC73}" dt="2026-02-08T07:49:01.763" v="7629" actId="478"/>
          <ac:spMkLst>
            <pc:docMk/>
            <pc:sldMk cId="1591180363" sldId="348"/>
            <ac:spMk id="2" creationId="{80B198AB-2A20-1A6B-BACE-B1E3E3F2AD4F}"/>
          </ac:spMkLst>
        </pc:spChg>
        <pc:spChg chg="del">
          <ac:chgData name="Bart Bozon" userId="26c7e87d-a4c1-46b5-bd66-bae5a56eb03c" providerId="ADAL" clId="{E06602E6-6C6E-4463-9671-906A68A7DC73}" dt="2026-02-08T07:48:59.270" v="7628" actId="478"/>
          <ac:spMkLst>
            <pc:docMk/>
            <pc:sldMk cId="1591180363" sldId="348"/>
            <ac:spMk id="3" creationId="{F06CCF73-9F61-711E-4813-3DB93383B334}"/>
          </ac:spMkLst>
        </pc:spChg>
        <pc:spChg chg="add del mod">
          <ac:chgData name="Bart Bozon" userId="26c7e87d-a4c1-46b5-bd66-bae5a56eb03c" providerId="ADAL" clId="{E06602E6-6C6E-4463-9671-906A68A7DC73}" dt="2026-02-08T07:50:03.098" v="7635" actId="478"/>
          <ac:spMkLst>
            <pc:docMk/>
            <pc:sldMk cId="1591180363" sldId="348"/>
            <ac:spMk id="6" creationId="{95B1CD7F-6F1C-66C0-61CF-2D0668BB2CC3}"/>
          </ac:spMkLst>
        </pc:spChg>
        <pc:spChg chg="add mod">
          <ac:chgData name="Bart Bozon" userId="26c7e87d-a4c1-46b5-bd66-bae5a56eb03c" providerId="ADAL" clId="{E06602E6-6C6E-4463-9671-906A68A7DC73}" dt="2026-02-08T07:51:25.956" v="7701" actId="20577"/>
          <ac:spMkLst>
            <pc:docMk/>
            <pc:sldMk cId="1591180363" sldId="348"/>
            <ac:spMk id="7" creationId="{16AA1B29-EC05-02EC-DCEC-DF2FA470CD03}"/>
          </ac:spMkLst>
        </pc:spChg>
        <pc:picChg chg="add mod">
          <ac:chgData name="Bart Bozon" userId="26c7e87d-a4c1-46b5-bd66-bae5a56eb03c" providerId="ADAL" clId="{E06602E6-6C6E-4463-9671-906A68A7DC73}" dt="2026-02-08T07:49:05.645" v="7630" actId="1076"/>
          <ac:picMkLst>
            <pc:docMk/>
            <pc:sldMk cId="1591180363" sldId="348"/>
            <ac:picMk id="5" creationId="{9A4E5AF2-D75D-F715-A27F-A3CC6230CBF0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9T17:59:20.445" v="9660" actId="22"/>
        <pc:sldMkLst>
          <pc:docMk/>
          <pc:sldMk cId="3571114278" sldId="349"/>
        </pc:sldMkLst>
        <pc:spChg chg="del">
          <ac:chgData name="Bart Bozon" userId="26c7e87d-a4c1-46b5-bd66-bae5a56eb03c" providerId="ADAL" clId="{E06602E6-6C6E-4463-9671-906A68A7DC73}" dt="2026-02-08T07:52:25.538" v="7710" actId="478"/>
          <ac:spMkLst>
            <pc:docMk/>
            <pc:sldMk cId="3571114278" sldId="349"/>
            <ac:spMk id="2" creationId="{4AB2BD6C-3193-0576-20EB-FCBCC0C5D98C}"/>
          </ac:spMkLst>
        </pc:spChg>
        <pc:spChg chg="del">
          <ac:chgData name="Bart Bozon" userId="26c7e87d-a4c1-46b5-bd66-bae5a56eb03c" providerId="ADAL" clId="{E06602E6-6C6E-4463-9671-906A68A7DC73}" dt="2026-02-08T07:52:23.556" v="7709" actId="478"/>
          <ac:spMkLst>
            <pc:docMk/>
            <pc:sldMk cId="3571114278" sldId="349"/>
            <ac:spMk id="3" creationId="{E003FC1D-F044-41AE-F9FD-FE32F771E8C3}"/>
          </ac:spMkLst>
        </pc:spChg>
        <pc:spChg chg="add mod">
          <ac:chgData name="Bart Bozon" userId="26c7e87d-a4c1-46b5-bd66-bae5a56eb03c" providerId="ADAL" clId="{E06602E6-6C6E-4463-9671-906A68A7DC73}" dt="2026-02-08T07:52:21.813" v="7708" actId="1076"/>
          <ac:spMkLst>
            <pc:docMk/>
            <pc:sldMk cId="3571114278" sldId="349"/>
            <ac:spMk id="5" creationId="{FB88C5A0-898B-A2B6-684A-06C68CF64897}"/>
          </ac:spMkLst>
        </pc:spChg>
        <pc:picChg chg="add">
          <ac:chgData name="Bart Bozon" userId="26c7e87d-a4c1-46b5-bd66-bae5a56eb03c" providerId="ADAL" clId="{E06602E6-6C6E-4463-9671-906A68A7DC73}" dt="2026-02-09T17:59:20.445" v="9660" actId="22"/>
          <ac:picMkLst>
            <pc:docMk/>
            <pc:sldMk cId="3571114278" sldId="349"/>
            <ac:picMk id="3" creationId="{6657CB9C-8F24-4F21-891C-677E36054A6C}"/>
          </ac:picMkLst>
        </pc:picChg>
        <pc:picChg chg="add del">
          <ac:chgData name="Bart Bozon" userId="26c7e87d-a4c1-46b5-bd66-bae5a56eb03c" providerId="ADAL" clId="{E06602E6-6C6E-4463-9671-906A68A7DC73}" dt="2026-02-09T17:59:19.685" v="9659" actId="478"/>
          <ac:picMkLst>
            <pc:docMk/>
            <pc:sldMk cId="3571114278" sldId="349"/>
            <ac:picMk id="7" creationId="{BB88E546-1A95-4A83-7719-47DB677D43EB}"/>
          </ac:picMkLst>
        </pc:picChg>
      </pc:sldChg>
      <pc:sldChg chg="addSp delSp modSp new mod modTransition addAnim delAnim modAnim">
        <pc:chgData name="Bart Bozon" userId="26c7e87d-a4c1-46b5-bd66-bae5a56eb03c" providerId="ADAL" clId="{E06602E6-6C6E-4463-9671-906A68A7DC73}" dt="2026-02-09T17:57:52.210" v="9658" actId="20577"/>
        <pc:sldMkLst>
          <pc:docMk/>
          <pc:sldMk cId="2858159460" sldId="350"/>
        </pc:sldMkLst>
        <pc:spChg chg="del">
          <ac:chgData name="Bart Bozon" userId="26c7e87d-a4c1-46b5-bd66-bae5a56eb03c" providerId="ADAL" clId="{E06602E6-6C6E-4463-9671-906A68A7DC73}" dt="2026-02-08T07:53:22.565" v="7716" actId="478"/>
          <ac:spMkLst>
            <pc:docMk/>
            <pc:sldMk cId="2858159460" sldId="350"/>
            <ac:spMk id="2" creationId="{AB07F150-ACD1-F6CD-F31B-07250C64DFC5}"/>
          </ac:spMkLst>
        </pc:spChg>
        <pc:spChg chg="del">
          <ac:chgData name="Bart Bozon" userId="26c7e87d-a4c1-46b5-bd66-bae5a56eb03c" providerId="ADAL" clId="{E06602E6-6C6E-4463-9671-906A68A7DC73}" dt="2026-02-08T07:53:20.342" v="7715" actId="478"/>
          <ac:spMkLst>
            <pc:docMk/>
            <pc:sldMk cId="2858159460" sldId="350"/>
            <ac:spMk id="3" creationId="{E8DAF2B0-A57E-4AB8-8414-F6141AEC2A55}"/>
          </ac:spMkLst>
        </pc:spChg>
        <pc:spChg chg="add mod">
          <ac:chgData name="Bart Bozon" userId="26c7e87d-a4c1-46b5-bd66-bae5a56eb03c" providerId="ADAL" clId="{E06602E6-6C6E-4463-9671-906A68A7DC73}" dt="2026-02-08T08:31:16.438" v="7880" actId="20577"/>
          <ac:spMkLst>
            <pc:docMk/>
            <pc:sldMk cId="2858159460" sldId="350"/>
            <ac:spMk id="8" creationId="{7A24D147-162E-7814-0CAC-A83870363F5F}"/>
          </ac:spMkLst>
        </pc:spChg>
        <pc:spChg chg="add mod">
          <ac:chgData name="Bart Bozon" userId="26c7e87d-a4c1-46b5-bd66-bae5a56eb03c" providerId="ADAL" clId="{E06602E6-6C6E-4463-9671-906A68A7DC73}" dt="2026-02-08T07:58:40.112" v="7755" actId="1076"/>
          <ac:spMkLst>
            <pc:docMk/>
            <pc:sldMk cId="2858159460" sldId="350"/>
            <ac:spMk id="15" creationId="{EEEC159F-1A6F-998F-F935-8DB4E979D4EA}"/>
          </ac:spMkLst>
        </pc:spChg>
        <pc:spChg chg="add mod">
          <ac:chgData name="Bart Bozon" userId="26c7e87d-a4c1-46b5-bd66-bae5a56eb03c" providerId="ADAL" clId="{E06602E6-6C6E-4463-9671-906A68A7DC73}" dt="2026-02-09T17:57:52.210" v="9658" actId="20577"/>
          <ac:spMkLst>
            <pc:docMk/>
            <pc:sldMk cId="2858159460" sldId="350"/>
            <ac:spMk id="20" creationId="{26312A28-71E1-C8AC-7DE2-7C31FB9160C2}"/>
          </ac:spMkLst>
        </pc:spChg>
        <pc:picChg chg="add del mod">
          <ac:chgData name="Bart Bozon" userId="26c7e87d-a4c1-46b5-bd66-bae5a56eb03c" providerId="ADAL" clId="{E06602E6-6C6E-4463-9671-906A68A7DC73}" dt="2026-02-08T07:53:41.531" v="7718" actId="478"/>
          <ac:picMkLst>
            <pc:docMk/>
            <pc:sldMk cId="2858159460" sldId="350"/>
            <ac:picMk id="5" creationId="{118DED4F-518B-BD75-6ADA-F3A7CD26540A}"/>
          </ac:picMkLst>
        </pc:picChg>
        <pc:picChg chg="add mod">
          <ac:chgData name="Bart Bozon" userId="26c7e87d-a4c1-46b5-bd66-bae5a56eb03c" providerId="ADAL" clId="{E06602E6-6C6E-4463-9671-906A68A7DC73}" dt="2026-02-08T07:53:44.658" v="7720" actId="1076"/>
          <ac:picMkLst>
            <pc:docMk/>
            <pc:sldMk cId="2858159460" sldId="350"/>
            <ac:picMk id="7" creationId="{291B122A-2D8B-2363-BE23-F5EF671B0223}"/>
          </ac:picMkLst>
        </pc:picChg>
        <pc:picChg chg="add del mod">
          <ac:chgData name="Bart Bozon" userId="26c7e87d-a4c1-46b5-bd66-bae5a56eb03c" providerId="ADAL" clId="{E06602E6-6C6E-4463-9671-906A68A7DC73}" dt="2026-02-08T07:57:22.458" v="7741" actId="478"/>
          <ac:picMkLst>
            <pc:docMk/>
            <pc:sldMk cId="2858159460" sldId="350"/>
            <ac:picMk id="10" creationId="{3BE251D7-0425-A58A-1EE9-5561D31512B3}"/>
          </ac:picMkLst>
        </pc:picChg>
        <pc:picChg chg="add del mod">
          <ac:chgData name="Bart Bozon" userId="26c7e87d-a4c1-46b5-bd66-bae5a56eb03c" providerId="ADAL" clId="{E06602E6-6C6E-4463-9671-906A68A7DC73}" dt="2026-02-08T07:57:18.025" v="7738" actId="478"/>
          <ac:picMkLst>
            <pc:docMk/>
            <pc:sldMk cId="2858159460" sldId="350"/>
            <ac:picMk id="12" creationId="{5E573A0F-58D8-AC1C-B826-249F2442B499}"/>
          </ac:picMkLst>
        </pc:picChg>
        <pc:picChg chg="add del mod">
          <ac:chgData name="Bart Bozon" userId="26c7e87d-a4c1-46b5-bd66-bae5a56eb03c" providerId="ADAL" clId="{E06602E6-6C6E-4463-9671-906A68A7DC73}" dt="2026-02-08T08:31:01.621" v="7870" actId="478"/>
          <ac:picMkLst>
            <pc:docMk/>
            <pc:sldMk cId="2858159460" sldId="350"/>
            <ac:picMk id="14" creationId="{DC0CCF11-4C84-451A-FBB8-A6FBDFB97F6A}"/>
          </ac:picMkLst>
        </pc:picChg>
        <pc:picChg chg="add del mod">
          <ac:chgData name="Bart Bozon" userId="26c7e87d-a4c1-46b5-bd66-bae5a56eb03c" providerId="ADAL" clId="{E06602E6-6C6E-4463-9671-906A68A7DC73}" dt="2026-02-08T07:59:14.763" v="7759" actId="22"/>
          <ac:picMkLst>
            <pc:docMk/>
            <pc:sldMk cId="2858159460" sldId="350"/>
            <ac:picMk id="17" creationId="{DD2A00FD-1813-EF72-9379-EBD8BD97B171}"/>
          </ac:picMkLst>
        </pc:picChg>
        <pc:picChg chg="add del mod">
          <ac:chgData name="Bart Bozon" userId="26c7e87d-a4c1-46b5-bd66-bae5a56eb03c" providerId="ADAL" clId="{E06602E6-6C6E-4463-9671-906A68A7DC73}" dt="2026-02-08T08:31:04.967" v="7871" actId="478"/>
          <ac:picMkLst>
            <pc:docMk/>
            <pc:sldMk cId="2858159460" sldId="350"/>
            <ac:picMk id="19" creationId="{4CE2B3FA-DEA0-09F1-F4EB-50DA5D7337DF}"/>
          </ac:picMkLst>
        </pc:picChg>
        <pc:picChg chg="add del mod">
          <ac:chgData name="Bart Bozon" userId="26c7e87d-a4c1-46b5-bd66-bae5a56eb03c" providerId="ADAL" clId="{E06602E6-6C6E-4463-9671-906A68A7DC73}" dt="2026-02-08T08:31:09.059" v="7872" actId="478"/>
          <ac:picMkLst>
            <pc:docMk/>
            <pc:sldMk cId="2858159460" sldId="350"/>
            <ac:picMk id="22" creationId="{E955A7E9-74A1-7E2D-6B21-2F25C2CDF059}"/>
          </ac:picMkLst>
        </pc:picChg>
        <pc:picChg chg="add mod ord">
          <ac:chgData name="Bart Bozon" userId="26c7e87d-a4c1-46b5-bd66-bae5a56eb03c" providerId="ADAL" clId="{E06602E6-6C6E-4463-9671-906A68A7DC73}" dt="2026-02-08T08:35:44.002" v="7885" actId="1076"/>
          <ac:picMkLst>
            <pc:docMk/>
            <pc:sldMk cId="2858159460" sldId="350"/>
            <ac:picMk id="34" creationId="{545F170E-FAAE-BE7D-9C2F-8217694AA0F7}"/>
          </ac:picMkLst>
        </pc:picChg>
        <pc:picChg chg="add mod ord">
          <ac:chgData name="Bart Bozon" userId="26c7e87d-a4c1-46b5-bd66-bae5a56eb03c" providerId="ADAL" clId="{E06602E6-6C6E-4463-9671-906A68A7DC73}" dt="2026-02-08T08:36:22.115" v="7889" actId="1076"/>
          <ac:picMkLst>
            <pc:docMk/>
            <pc:sldMk cId="2858159460" sldId="350"/>
            <ac:picMk id="36" creationId="{92A6D5AE-F5B1-0CDA-15B4-03C2C439697E}"/>
          </ac:picMkLst>
        </pc:picChg>
        <pc:picChg chg="add mod ord">
          <ac:chgData name="Bart Bozon" userId="26c7e87d-a4c1-46b5-bd66-bae5a56eb03c" providerId="ADAL" clId="{E06602E6-6C6E-4463-9671-906A68A7DC73}" dt="2026-02-08T08:37:04.175" v="7894" actId="1076"/>
          <ac:picMkLst>
            <pc:docMk/>
            <pc:sldMk cId="2858159460" sldId="350"/>
            <ac:picMk id="38" creationId="{78C06552-3932-20CE-0DFD-541C8FF73FD2}"/>
          </ac:picMkLst>
        </pc:picChg>
        <pc:cxnChg chg="add mod">
          <ac:chgData name="Bart Bozon" userId="26c7e87d-a4c1-46b5-bd66-bae5a56eb03c" providerId="ADAL" clId="{E06602E6-6C6E-4463-9671-906A68A7DC73}" dt="2026-02-08T08:04:36.114" v="7795" actId="14100"/>
          <ac:cxnSpMkLst>
            <pc:docMk/>
            <pc:sldMk cId="2858159460" sldId="350"/>
            <ac:cxnSpMk id="24" creationId="{AC0F158B-1489-F739-8D78-99DF36565D5A}"/>
          </ac:cxnSpMkLst>
        </pc:cxnChg>
        <pc:cxnChg chg="add mod">
          <ac:chgData name="Bart Bozon" userId="26c7e87d-a4c1-46b5-bd66-bae5a56eb03c" providerId="ADAL" clId="{E06602E6-6C6E-4463-9671-906A68A7DC73}" dt="2026-02-08T08:03:41.597" v="7788" actId="14100"/>
          <ac:cxnSpMkLst>
            <pc:docMk/>
            <pc:sldMk cId="2858159460" sldId="350"/>
            <ac:cxnSpMk id="25" creationId="{FD7D51AF-9813-06ED-9FD5-04702E7A2B28}"/>
          </ac:cxnSpMkLst>
        </pc:cxnChg>
        <pc:cxnChg chg="add mod">
          <ac:chgData name="Bart Bozon" userId="26c7e87d-a4c1-46b5-bd66-bae5a56eb03c" providerId="ADAL" clId="{E06602E6-6C6E-4463-9671-906A68A7DC73}" dt="2026-02-08T08:37:06.908" v="7895" actId="14100"/>
          <ac:cxnSpMkLst>
            <pc:docMk/>
            <pc:sldMk cId="2858159460" sldId="350"/>
            <ac:cxnSpMk id="27" creationId="{90B83F3D-1AAC-516C-316D-2492F6B8C161}"/>
          </ac:cxnSpMkLst>
        </pc:cxnChg>
      </pc:sldChg>
      <pc:sldChg chg="addSp delSp modSp new mod modTransition modAnim">
        <pc:chgData name="Bart Bozon" userId="26c7e87d-a4c1-46b5-bd66-bae5a56eb03c" providerId="ADAL" clId="{E06602E6-6C6E-4463-9671-906A68A7DC73}" dt="2026-02-08T16:40:12.863" v="9443" actId="1076"/>
        <pc:sldMkLst>
          <pc:docMk/>
          <pc:sldMk cId="804269872" sldId="351"/>
        </pc:sldMkLst>
        <pc:spChg chg="del">
          <ac:chgData name="Bart Bozon" userId="26c7e87d-a4c1-46b5-bd66-bae5a56eb03c" providerId="ADAL" clId="{E06602E6-6C6E-4463-9671-906A68A7DC73}" dt="2026-02-08T08:39:10.590" v="7907" actId="478"/>
          <ac:spMkLst>
            <pc:docMk/>
            <pc:sldMk cId="804269872" sldId="351"/>
            <ac:spMk id="2" creationId="{2A505EEC-7033-3ED6-F12A-E19AE4FE1D0F}"/>
          </ac:spMkLst>
        </pc:spChg>
        <pc:spChg chg="del">
          <ac:chgData name="Bart Bozon" userId="26c7e87d-a4c1-46b5-bd66-bae5a56eb03c" providerId="ADAL" clId="{E06602E6-6C6E-4463-9671-906A68A7DC73}" dt="2026-02-08T08:39:12.999" v="7908" actId="478"/>
          <ac:spMkLst>
            <pc:docMk/>
            <pc:sldMk cId="804269872" sldId="351"/>
            <ac:spMk id="3" creationId="{88C534DF-0EBD-C57F-9791-0ECFAD9B8EE6}"/>
          </ac:spMkLst>
        </pc:spChg>
        <pc:spChg chg="add mod">
          <ac:chgData name="Bart Bozon" userId="26c7e87d-a4c1-46b5-bd66-bae5a56eb03c" providerId="ADAL" clId="{E06602E6-6C6E-4463-9671-906A68A7DC73}" dt="2026-02-08T08:41:20.421" v="7968" actId="14100"/>
          <ac:spMkLst>
            <pc:docMk/>
            <pc:sldMk cId="804269872" sldId="351"/>
            <ac:spMk id="6" creationId="{8D001E8E-CA5B-C2CA-732D-6FD8CE1EF6BD}"/>
          </ac:spMkLst>
        </pc:spChg>
        <pc:spChg chg="add mod">
          <ac:chgData name="Bart Bozon" userId="26c7e87d-a4c1-46b5-bd66-bae5a56eb03c" providerId="ADAL" clId="{E06602E6-6C6E-4463-9671-906A68A7DC73}" dt="2026-02-08T08:45:03.401" v="8357" actId="20577"/>
          <ac:spMkLst>
            <pc:docMk/>
            <pc:sldMk cId="804269872" sldId="351"/>
            <ac:spMk id="7" creationId="{1F584F94-35B6-24FF-3D90-917E2DDFA96D}"/>
          </ac:spMkLst>
        </pc:spChg>
        <pc:spChg chg="add mod">
          <ac:chgData name="Bart Bozon" userId="26c7e87d-a4c1-46b5-bd66-bae5a56eb03c" providerId="ADAL" clId="{E06602E6-6C6E-4463-9671-906A68A7DC73}" dt="2026-02-08T08:45:18.913" v="8376" actId="20577"/>
          <ac:spMkLst>
            <pc:docMk/>
            <pc:sldMk cId="804269872" sldId="351"/>
            <ac:spMk id="8" creationId="{F42A0716-4DC9-8A8E-5A44-AB4CB516ED07}"/>
          </ac:spMkLst>
        </pc:spChg>
        <pc:spChg chg="add mod">
          <ac:chgData name="Bart Bozon" userId="26c7e87d-a4c1-46b5-bd66-bae5a56eb03c" providerId="ADAL" clId="{E06602E6-6C6E-4463-9671-906A68A7DC73}" dt="2026-02-08T08:43:34.815" v="8176" actId="14100"/>
          <ac:spMkLst>
            <pc:docMk/>
            <pc:sldMk cId="804269872" sldId="351"/>
            <ac:spMk id="9" creationId="{5F78226C-1087-E227-D0A5-4F58A346D8E8}"/>
          </ac:spMkLst>
        </pc:spChg>
        <pc:spChg chg="add mod">
          <ac:chgData name="Bart Bozon" userId="26c7e87d-a4c1-46b5-bd66-bae5a56eb03c" providerId="ADAL" clId="{E06602E6-6C6E-4463-9671-906A68A7DC73}" dt="2026-02-08T08:44:46.725" v="8341" actId="14100"/>
          <ac:spMkLst>
            <pc:docMk/>
            <pc:sldMk cId="804269872" sldId="351"/>
            <ac:spMk id="10" creationId="{C3BC8056-CBA7-F43F-DFF5-DB7A8669EE9B}"/>
          </ac:spMkLst>
        </pc:spChg>
        <pc:picChg chg="add mod ord">
          <ac:chgData name="Bart Bozon" userId="26c7e87d-a4c1-46b5-bd66-bae5a56eb03c" providerId="ADAL" clId="{E06602E6-6C6E-4463-9671-906A68A7DC73}" dt="2026-02-08T16:40:12.863" v="9443" actId="1076"/>
          <ac:picMkLst>
            <pc:docMk/>
            <pc:sldMk cId="804269872" sldId="351"/>
            <ac:picMk id="3" creationId="{236BD86C-B1F4-8862-6771-6CEB848EEFEF}"/>
          </ac:picMkLst>
        </pc:picChg>
        <pc:picChg chg="add del mod">
          <ac:chgData name="Bart Bozon" userId="26c7e87d-a4c1-46b5-bd66-bae5a56eb03c" providerId="ADAL" clId="{E06602E6-6C6E-4463-9671-906A68A7DC73}" dt="2026-02-08T16:39:15.918" v="9436" actId="478"/>
          <ac:picMkLst>
            <pc:docMk/>
            <pc:sldMk cId="804269872" sldId="351"/>
            <ac:picMk id="5" creationId="{35FB4382-B0DE-2BC8-C30E-31DA3D96507D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8T16:43:08.363" v="9489" actId="1036"/>
        <pc:sldMkLst>
          <pc:docMk/>
          <pc:sldMk cId="1770673147" sldId="352"/>
        </pc:sldMkLst>
        <pc:spChg chg="mod">
          <ac:chgData name="Bart Bozon" userId="26c7e87d-a4c1-46b5-bd66-bae5a56eb03c" providerId="ADAL" clId="{E06602E6-6C6E-4463-9671-906A68A7DC73}" dt="2026-02-08T08:48:31.948" v="8382" actId="14100"/>
          <ac:spMkLst>
            <pc:docMk/>
            <pc:sldMk cId="1770673147" sldId="352"/>
            <ac:spMk id="6" creationId="{6E2D337E-7012-2260-8759-2D68E1EE1829}"/>
          </ac:spMkLst>
        </pc:spChg>
        <pc:spChg chg="mod">
          <ac:chgData name="Bart Bozon" userId="26c7e87d-a4c1-46b5-bd66-bae5a56eb03c" providerId="ADAL" clId="{E06602E6-6C6E-4463-9671-906A68A7DC73}" dt="2026-02-08T08:48:41.175" v="8384" actId="14100"/>
          <ac:spMkLst>
            <pc:docMk/>
            <pc:sldMk cId="1770673147" sldId="352"/>
            <ac:spMk id="7" creationId="{16211752-6A04-3FF7-55FC-D4211EA9650B}"/>
          </ac:spMkLst>
        </pc:spChg>
        <pc:spChg chg="mod">
          <ac:chgData name="Bart Bozon" userId="26c7e87d-a4c1-46b5-bd66-bae5a56eb03c" providerId="ADAL" clId="{E06602E6-6C6E-4463-9671-906A68A7DC73}" dt="2026-02-08T08:49:21.972" v="8438" actId="20577"/>
          <ac:spMkLst>
            <pc:docMk/>
            <pc:sldMk cId="1770673147" sldId="352"/>
            <ac:spMk id="8" creationId="{DC76119F-4669-2391-62C7-D3F32F6234AA}"/>
          </ac:spMkLst>
        </pc:spChg>
        <pc:spChg chg="mod">
          <ac:chgData name="Bart Bozon" userId="26c7e87d-a4c1-46b5-bd66-bae5a56eb03c" providerId="ADAL" clId="{E06602E6-6C6E-4463-9671-906A68A7DC73}" dt="2026-02-08T16:43:08.363" v="9489" actId="1036"/>
          <ac:spMkLst>
            <pc:docMk/>
            <pc:sldMk cId="1770673147" sldId="352"/>
            <ac:spMk id="9" creationId="{1ACE0141-ABA3-418C-1B35-C960A68AB961}"/>
          </ac:spMkLst>
        </pc:spChg>
        <pc:spChg chg="mod">
          <ac:chgData name="Bart Bozon" userId="26c7e87d-a4c1-46b5-bd66-bae5a56eb03c" providerId="ADAL" clId="{E06602E6-6C6E-4463-9671-906A68A7DC73}" dt="2026-02-08T08:49:31.315" v="8440" actId="14100"/>
          <ac:spMkLst>
            <pc:docMk/>
            <pc:sldMk cId="1770673147" sldId="352"/>
            <ac:spMk id="10" creationId="{E1B4F23D-3F63-3D2C-FA8A-5DDB42AB82B4}"/>
          </ac:spMkLst>
        </pc:spChg>
        <pc:picChg chg="add mod ord">
          <ac:chgData name="Bart Bozon" userId="26c7e87d-a4c1-46b5-bd66-bae5a56eb03c" providerId="ADAL" clId="{E06602E6-6C6E-4463-9671-906A68A7DC73}" dt="2026-02-08T16:40:23.937" v="9445" actId="167"/>
          <ac:picMkLst>
            <pc:docMk/>
            <pc:sldMk cId="1770673147" sldId="352"/>
            <ac:picMk id="2" creationId="{C05C2940-13F7-9DAD-B18E-E1BFCB74A417}"/>
          </ac:picMkLst>
        </pc:picChg>
        <pc:picChg chg="del">
          <ac:chgData name="Bart Bozon" userId="26c7e87d-a4c1-46b5-bd66-bae5a56eb03c" providerId="ADAL" clId="{E06602E6-6C6E-4463-9671-906A68A7DC73}" dt="2026-02-08T16:38:41.236" v="9433" actId="478"/>
          <ac:picMkLst>
            <pc:docMk/>
            <pc:sldMk cId="1770673147" sldId="352"/>
            <ac:picMk id="5" creationId="{72B7A068-839F-21A9-2A5D-BF5D438544E8}"/>
          </ac:picMkLst>
        </pc:picChg>
      </pc:sldChg>
      <pc:sldChg chg="addSp delSp modSp new mod modTransition modAnim">
        <pc:chgData name="Bart Bozon" userId="26c7e87d-a4c1-46b5-bd66-bae5a56eb03c" providerId="ADAL" clId="{E06602E6-6C6E-4463-9671-906A68A7DC73}" dt="2026-02-09T18:03:27.980" v="9708" actId="14100"/>
        <pc:sldMkLst>
          <pc:docMk/>
          <pc:sldMk cId="2321545520" sldId="353"/>
        </pc:sldMkLst>
        <pc:spChg chg="del">
          <ac:chgData name="Bart Bozon" userId="26c7e87d-a4c1-46b5-bd66-bae5a56eb03c" providerId="ADAL" clId="{E06602E6-6C6E-4463-9671-906A68A7DC73}" dt="2026-02-08T08:52:49.993" v="8445" actId="478"/>
          <ac:spMkLst>
            <pc:docMk/>
            <pc:sldMk cId="2321545520" sldId="353"/>
            <ac:spMk id="2" creationId="{4C16247E-1DD7-8388-1117-3A7A382A9034}"/>
          </ac:spMkLst>
        </pc:spChg>
        <pc:spChg chg="del">
          <ac:chgData name="Bart Bozon" userId="26c7e87d-a4c1-46b5-bd66-bae5a56eb03c" providerId="ADAL" clId="{E06602E6-6C6E-4463-9671-906A68A7DC73}" dt="2026-02-08T08:52:47.325" v="8444" actId="478"/>
          <ac:spMkLst>
            <pc:docMk/>
            <pc:sldMk cId="2321545520" sldId="353"/>
            <ac:spMk id="3" creationId="{C778B5BE-EDCD-581D-254B-A2DC4420B316}"/>
          </ac:spMkLst>
        </pc:spChg>
        <pc:spChg chg="add mod">
          <ac:chgData name="Bart Bozon" userId="26c7e87d-a4c1-46b5-bd66-bae5a56eb03c" providerId="ADAL" clId="{E06602E6-6C6E-4463-9671-906A68A7DC73}" dt="2026-02-08T08:53:48.761" v="8484" actId="20577"/>
          <ac:spMkLst>
            <pc:docMk/>
            <pc:sldMk cId="2321545520" sldId="353"/>
            <ac:spMk id="6" creationId="{24A3FA43-3895-6F2D-DA54-1B794225A97D}"/>
          </ac:spMkLst>
        </pc:spChg>
        <pc:spChg chg="add mod">
          <ac:chgData name="Bart Bozon" userId="26c7e87d-a4c1-46b5-bd66-bae5a56eb03c" providerId="ADAL" clId="{E06602E6-6C6E-4463-9671-906A68A7DC73}" dt="2026-02-08T08:54:20.997" v="8507" actId="14100"/>
          <ac:spMkLst>
            <pc:docMk/>
            <pc:sldMk cId="2321545520" sldId="353"/>
            <ac:spMk id="7" creationId="{5C81D455-94E5-1336-5AAE-4A2FBA5A16FA}"/>
          </ac:spMkLst>
        </pc:spChg>
        <pc:spChg chg="add mod">
          <ac:chgData name="Bart Bozon" userId="26c7e87d-a4c1-46b5-bd66-bae5a56eb03c" providerId="ADAL" clId="{E06602E6-6C6E-4463-9671-906A68A7DC73}" dt="2026-02-08T08:54:36.521" v="8513" actId="20577"/>
          <ac:spMkLst>
            <pc:docMk/>
            <pc:sldMk cId="2321545520" sldId="353"/>
            <ac:spMk id="8" creationId="{796C21E9-5765-2968-DD3A-582B327A42F1}"/>
          </ac:spMkLst>
        </pc:spChg>
        <pc:spChg chg="add mod">
          <ac:chgData name="Bart Bozon" userId="26c7e87d-a4c1-46b5-bd66-bae5a56eb03c" providerId="ADAL" clId="{E06602E6-6C6E-4463-9671-906A68A7DC73}" dt="2026-02-09T18:03:27.980" v="9708" actId="14100"/>
          <ac:spMkLst>
            <pc:docMk/>
            <pc:sldMk cId="2321545520" sldId="353"/>
            <ac:spMk id="9" creationId="{B7BC3EA7-1790-047E-208E-C5A454C1D6B9}"/>
          </ac:spMkLst>
        </pc:spChg>
        <pc:spChg chg="add mod">
          <ac:chgData name="Bart Bozon" userId="26c7e87d-a4c1-46b5-bd66-bae5a56eb03c" providerId="ADAL" clId="{E06602E6-6C6E-4463-9671-906A68A7DC73}" dt="2026-02-08T16:59:01.915" v="9510" actId="14100"/>
          <ac:spMkLst>
            <pc:docMk/>
            <pc:sldMk cId="2321545520" sldId="353"/>
            <ac:spMk id="10" creationId="{73D85514-E0D8-9DD4-2463-59FC68740072}"/>
          </ac:spMkLst>
        </pc:spChg>
        <pc:picChg chg="add del mod ord">
          <ac:chgData name="Bart Bozon" userId="26c7e87d-a4c1-46b5-bd66-bae5a56eb03c" providerId="ADAL" clId="{E06602E6-6C6E-4463-9671-906A68A7DC73}" dt="2026-02-09T18:00:48.489" v="9682" actId="478"/>
          <ac:picMkLst>
            <pc:docMk/>
            <pc:sldMk cId="2321545520" sldId="353"/>
            <ac:picMk id="3" creationId="{66344E25-4F03-C2AF-2C33-49401D687396}"/>
          </ac:picMkLst>
        </pc:picChg>
        <pc:picChg chg="add del ord">
          <ac:chgData name="Bart Bozon" userId="26c7e87d-a4c1-46b5-bd66-bae5a56eb03c" providerId="ADAL" clId="{E06602E6-6C6E-4463-9671-906A68A7DC73}" dt="2026-02-09T18:00:01.862" v="9665" actId="22"/>
          <ac:picMkLst>
            <pc:docMk/>
            <pc:sldMk cId="2321545520" sldId="353"/>
            <ac:picMk id="4" creationId="{A7A63D8C-0E7D-BF3B-3FCD-AB653BCB2034}"/>
          </ac:picMkLst>
        </pc:picChg>
        <pc:picChg chg="add del mod">
          <ac:chgData name="Bart Bozon" userId="26c7e87d-a4c1-46b5-bd66-bae5a56eb03c" providerId="ADAL" clId="{E06602E6-6C6E-4463-9671-906A68A7DC73}" dt="2026-02-08T16:40:57.559" v="9446" actId="478"/>
          <ac:picMkLst>
            <pc:docMk/>
            <pc:sldMk cId="2321545520" sldId="353"/>
            <ac:picMk id="5" creationId="{47224E7A-5A79-384D-C54A-6B4A16634269}"/>
          </ac:picMkLst>
        </pc:picChg>
        <pc:picChg chg="add mod ord">
          <ac:chgData name="Bart Bozon" userId="26c7e87d-a4c1-46b5-bd66-bae5a56eb03c" providerId="ADAL" clId="{E06602E6-6C6E-4463-9671-906A68A7DC73}" dt="2026-02-09T18:03:10.033" v="9698" actId="1076"/>
          <ac:picMkLst>
            <pc:docMk/>
            <pc:sldMk cId="2321545520" sldId="353"/>
            <ac:picMk id="11" creationId="{DBEC726F-5499-C7F1-41CF-76307461DAFB}"/>
          </ac:picMkLst>
        </pc:picChg>
      </pc:sldChg>
      <pc:sldChg chg="addSp delSp modSp add mod modTransition delAnim">
        <pc:chgData name="Bart Bozon" userId="26c7e87d-a4c1-46b5-bd66-bae5a56eb03c" providerId="ADAL" clId="{E06602E6-6C6E-4463-9671-906A68A7DC73}" dt="2026-02-09T18:01:27.165" v="9687" actId="1076"/>
        <pc:sldMkLst>
          <pc:docMk/>
          <pc:sldMk cId="1596151902" sldId="354"/>
        </pc:sldMkLst>
        <pc:spChg chg="mod">
          <ac:chgData name="Bart Bozon" userId="26c7e87d-a4c1-46b5-bd66-bae5a56eb03c" providerId="ADAL" clId="{E06602E6-6C6E-4463-9671-906A68A7DC73}" dt="2026-02-09T18:01:18.002" v="9686" actId="1076"/>
          <ac:spMkLst>
            <pc:docMk/>
            <pc:sldMk cId="1596151902" sldId="354"/>
            <ac:spMk id="6" creationId="{DB9D4278-4E19-AB78-1A05-3F13685040EA}"/>
          </ac:spMkLst>
        </pc:spChg>
        <pc:spChg chg="mod">
          <ac:chgData name="Bart Bozon" userId="26c7e87d-a4c1-46b5-bd66-bae5a56eb03c" providerId="ADAL" clId="{E06602E6-6C6E-4463-9671-906A68A7DC73}" dt="2026-02-08T08:57:32.658" v="8772" actId="14100"/>
          <ac:spMkLst>
            <pc:docMk/>
            <pc:sldMk cId="1596151902" sldId="354"/>
            <ac:spMk id="7" creationId="{D63BFF5E-D5BB-7978-7547-43B43B78C4D5}"/>
          </ac:spMkLst>
        </pc:spChg>
        <pc:spChg chg="mod">
          <ac:chgData name="Bart Bozon" userId="26c7e87d-a4c1-46b5-bd66-bae5a56eb03c" providerId="ADAL" clId="{E06602E6-6C6E-4463-9671-906A68A7DC73}" dt="2026-02-09T18:01:27.165" v="9687" actId="1076"/>
          <ac:spMkLst>
            <pc:docMk/>
            <pc:sldMk cId="1596151902" sldId="354"/>
            <ac:spMk id="8" creationId="{A5E636DE-F1DB-33CB-6FD4-16030398C31F}"/>
          </ac:spMkLst>
        </pc:spChg>
        <pc:spChg chg="mod">
          <ac:chgData name="Bart Bozon" userId="26c7e87d-a4c1-46b5-bd66-bae5a56eb03c" providerId="ADAL" clId="{E06602E6-6C6E-4463-9671-906A68A7DC73}" dt="2026-02-08T08:56:27.644" v="8719" actId="14100"/>
          <ac:spMkLst>
            <pc:docMk/>
            <pc:sldMk cId="1596151902" sldId="354"/>
            <ac:spMk id="9" creationId="{CA796339-2E34-0119-BDE0-F1AC995FAD01}"/>
          </ac:spMkLst>
        </pc:spChg>
        <pc:spChg chg="del mod">
          <ac:chgData name="Bart Bozon" userId="26c7e87d-a4c1-46b5-bd66-bae5a56eb03c" providerId="ADAL" clId="{E06602E6-6C6E-4463-9671-906A68A7DC73}" dt="2026-02-08T08:57:59.599" v="8775" actId="478"/>
          <ac:spMkLst>
            <pc:docMk/>
            <pc:sldMk cId="1596151902" sldId="354"/>
            <ac:spMk id="10" creationId="{AC696A36-1E50-764E-CA46-B1DE52E00362}"/>
          </ac:spMkLst>
        </pc:spChg>
        <pc:picChg chg="add mod ord">
          <ac:chgData name="Bart Bozon" userId="26c7e87d-a4c1-46b5-bd66-bae5a56eb03c" providerId="ADAL" clId="{E06602E6-6C6E-4463-9671-906A68A7DC73}" dt="2026-02-09T18:01:06.367" v="9684" actId="167"/>
          <ac:picMkLst>
            <pc:docMk/>
            <pc:sldMk cId="1596151902" sldId="354"/>
            <ac:picMk id="2" creationId="{2F0F146E-348D-8444-4639-E064FACF96D7}"/>
          </ac:picMkLst>
        </pc:picChg>
        <pc:picChg chg="add mod">
          <ac:chgData name="Bart Bozon" userId="26c7e87d-a4c1-46b5-bd66-bae5a56eb03c" providerId="ADAL" clId="{E06602E6-6C6E-4463-9671-906A68A7DC73}" dt="2026-02-08T16:41:36.752" v="9452"/>
          <ac:picMkLst>
            <pc:docMk/>
            <pc:sldMk cId="1596151902" sldId="354"/>
            <ac:picMk id="2" creationId="{AF7413EF-DBDD-5025-9CF3-DF0738FEF879}"/>
          </ac:picMkLst>
        </pc:picChg>
        <pc:picChg chg="add del mod ord">
          <ac:chgData name="Bart Bozon" userId="26c7e87d-a4c1-46b5-bd66-bae5a56eb03c" providerId="ADAL" clId="{E06602E6-6C6E-4463-9671-906A68A7DC73}" dt="2026-02-09T18:01:08.583" v="9685" actId="478"/>
          <ac:picMkLst>
            <pc:docMk/>
            <pc:sldMk cId="1596151902" sldId="354"/>
            <ac:picMk id="3" creationId="{2B38A85B-5C99-2607-6488-484CC5FADE35}"/>
          </ac:picMkLst>
        </pc:picChg>
        <pc:picChg chg="del mod">
          <ac:chgData name="Bart Bozon" userId="26c7e87d-a4c1-46b5-bd66-bae5a56eb03c" providerId="ADAL" clId="{E06602E6-6C6E-4463-9671-906A68A7DC73}" dt="2026-02-08T16:41:35.876" v="9451" actId="478"/>
          <ac:picMkLst>
            <pc:docMk/>
            <pc:sldMk cId="1596151902" sldId="354"/>
            <ac:picMk id="5" creationId="{4C35959D-0946-C95F-9FE8-453FB9C4F1F5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9T18:02:22.527" v="9696" actId="1076"/>
        <pc:sldMkLst>
          <pc:docMk/>
          <pc:sldMk cId="3408821405" sldId="355"/>
        </pc:sldMkLst>
        <pc:spChg chg="mod">
          <ac:chgData name="Bart Bozon" userId="26c7e87d-a4c1-46b5-bd66-bae5a56eb03c" providerId="ADAL" clId="{E06602E6-6C6E-4463-9671-906A68A7DC73}" dt="2026-02-09T18:01:54.031" v="9693" actId="1076"/>
          <ac:spMkLst>
            <pc:docMk/>
            <pc:sldMk cId="3408821405" sldId="355"/>
            <ac:spMk id="6" creationId="{25FFDEAC-B67A-8DFE-379A-AB95A681BA7A}"/>
          </ac:spMkLst>
        </pc:spChg>
        <pc:spChg chg="mod">
          <ac:chgData name="Bart Bozon" userId="26c7e87d-a4c1-46b5-bd66-bae5a56eb03c" providerId="ADAL" clId="{E06602E6-6C6E-4463-9671-906A68A7DC73}" dt="2026-02-09T18:01:49.234" v="9692" actId="1076"/>
          <ac:spMkLst>
            <pc:docMk/>
            <pc:sldMk cId="3408821405" sldId="355"/>
            <ac:spMk id="7" creationId="{7A6CA2F9-E580-3460-31E5-BC6229EE9FCA}"/>
          </ac:spMkLst>
        </pc:spChg>
        <pc:spChg chg="mod">
          <ac:chgData name="Bart Bozon" userId="26c7e87d-a4c1-46b5-bd66-bae5a56eb03c" providerId="ADAL" clId="{E06602E6-6C6E-4463-9671-906A68A7DC73}" dt="2026-02-09T18:02:22.527" v="9696" actId="1076"/>
          <ac:spMkLst>
            <pc:docMk/>
            <pc:sldMk cId="3408821405" sldId="355"/>
            <ac:spMk id="8" creationId="{A4BED3AE-FA5E-ED97-EA1A-C9A646898D85}"/>
          </ac:spMkLst>
        </pc:spChg>
        <pc:spChg chg="mod">
          <ac:chgData name="Bart Bozon" userId="26c7e87d-a4c1-46b5-bd66-bae5a56eb03c" providerId="ADAL" clId="{E06602E6-6C6E-4463-9671-906A68A7DC73}" dt="2026-02-09T18:01:56.445" v="9694" actId="1076"/>
          <ac:spMkLst>
            <pc:docMk/>
            <pc:sldMk cId="3408821405" sldId="355"/>
            <ac:spMk id="9" creationId="{0FB61676-B4CD-3787-E9D7-5F59DBC59125}"/>
          </ac:spMkLst>
        </pc:spChg>
        <pc:picChg chg="add del mod ord">
          <ac:chgData name="Bart Bozon" userId="26c7e87d-a4c1-46b5-bd66-bae5a56eb03c" providerId="ADAL" clId="{E06602E6-6C6E-4463-9671-906A68A7DC73}" dt="2026-02-09T18:01:39.735" v="9690" actId="478"/>
          <ac:picMkLst>
            <pc:docMk/>
            <pc:sldMk cId="3408821405" sldId="355"/>
            <ac:picMk id="2" creationId="{D677E704-1799-24D6-5144-8CB0BAE1C16E}"/>
          </ac:picMkLst>
        </pc:picChg>
        <pc:picChg chg="add mod ord">
          <ac:chgData name="Bart Bozon" userId="26c7e87d-a4c1-46b5-bd66-bae5a56eb03c" providerId="ADAL" clId="{E06602E6-6C6E-4463-9671-906A68A7DC73}" dt="2026-02-09T18:01:35.572" v="9689" actId="167"/>
          <ac:picMkLst>
            <pc:docMk/>
            <pc:sldMk cId="3408821405" sldId="355"/>
            <ac:picMk id="3" creationId="{518B237F-68EA-2791-8205-78E9B347A2D2}"/>
          </ac:picMkLst>
        </pc:picChg>
        <pc:picChg chg="del">
          <ac:chgData name="Bart Bozon" userId="26c7e87d-a4c1-46b5-bd66-bae5a56eb03c" providerId="ADAL" clId="{E06602E6-6C6E-4463-9671-906A68A7DC73}" dt="2026-02-08T16:42:05.445" v="9470" actId="478"/>
          <ac:picMkLst>
            <pc:docMk/>
            <pc:sldMk cId="3408821405" sldId="355"/>
            <ac:picMk id="5" creationId="{0057106D-05E4-A905-7F29-235317F39E17}"/>
          </ac:picMkLst>
        </pc:picChg>
      </pc:sldChg>
      <pc:sldChg chg="addSp delSp modSp new mod modTransition">
        <pc:chgData name="Bart Bozon" userId="26c7e87d-a4c1-46b5-bd66-bae5a56eb03c" providerId="ADAL" clId="{E06602E6-6C6E-4463-9671-906A68A7DC73}" dt="2026-02-08T16:57:27.636" v="9508" actId="1076"/>
        <pc:sldMkLst>
          <pc:docMk/>
          <pc:sldMk cId="1017338265" sldId="356"/>
        </pc:sldMkLst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2" creationId="{D3EB0EF0-9525-453B-FD53-D18CFD294BA3}"/>
          </ac:spMkLst>
        </pc:spChg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3" creationId="{F416FBE2-277D-AAFD-F2BE-420328977695}"/>
          </ac:spMkLst>
        </pc:spChg>
        <pc:picChg chg="add del mod">
          <ac:chgData name="Bart Bozon" userId="26c7e87d-a4c1-46b5-bd66-bae5a56eb03c" providerId="ADAL" clId="{E06602E6-6C6E-4463-9671-906A68A7DC73}" dt="2026-02-08T16:55:36.531" v="9496" actId="478"/>
          <ac:picMkLst>
            <pc:docMk/>
            <pc:sldMk cId="1017338265" sldId="356"/>
            <ac:picMk id="5" creationId="{0605AD22-F1E3-48A2-4E4D-192723FBDFD2}"/>
          </ac:picMkLst>
        </pc:picChg>
        <pc:picChg chg="add del mod">
          <ac:chgData name="Bart Bozon" userId="26c7e87d-a4c1-46b5-bd66-bae5a56eb03c" providerId="ADAL" clId="{E06602E6-6C6E-4463-9671-906A68A7DC73}" dt="2026-02-08T16:57:13.046" v="9504" actId="478"/>
          <ac:picMkLst>
            <pc:docMk/>
            <pc:sldMk cId="1017338265" sldId="356"/>
            <ac:picMk id="7" creationId="{5D7DB9E8-668D-0A6D-A8F9-58069D29F120}"/>
          </ac:picMkLst>
        </pc:picChg>
        <pc:picChg chg="add mod">
          <ac:chgData name="Bart Bozon" userId="26c7e87d-a4c1-46b5-bd66-bae5a56eb03c" providerId="ADAL" clId="{E06602E6-6C6E-4463-9671-906A68A7DC73}" dt="2026-02-08T16:57:27.636" v="9508" actId="1076"/>
          <ac:picMkLst>
            <pc:docMk/>
            <pc:sldMk cId="1017338265" sldId="356"/>
            <ac:picMk id="9" creationId="{E653CDE1-AE03-622F-FC6E-9F9CB8B27A27}"/>
          </ac:picMkLst>
        </pc:picChg>
      </pc:sldChg>
      <pc:sldChg chg="modSp new mod">
        <pc:chgData name="Bart Bozon" userId="26c7e87d-a4c1-46b5-bd66-bae5a56eb03c" providerId="ADAL" clId="{E06602E6-6C6E-4463-9671-906A68A7DC73}" dt="2026-02-09T18:04:10.592" v="9755" actId="20577"/>
        <pc:sldMkLst>
          <pc:docMk/>
          <pc:sldMk cId="2529997506" sldId="357"/>
        </pc:sldMkLst>
        <pc:spChg chg="mod">
          <ac:chgData name="Bart Bozon" userId="26c7e87d-a4c1-46b5-bd66-bae5a56eb03c" providerId="ADAL" clId="{E06602E6-6C6E-4463-9671-906A68A7DC73}" dt="2026-02-09T07:16:47.763" v="9534" actId="20577"/>
          <ac:spMkLst>
            <pc:docMk/>
            <pc:sldMk cId="2529997506" sldId="357"/>
            <ac:spMk id="2" creationId="{4C1D7EE6-1448-B879-4176-7B6285556DEE}"/>
          </ac:spMkLst>
        </pc:spChg>
        <pc:spChg chg="mod">
          <ac:chgData name="Bart Bozon" userId="26c7e87d-a4c1-46b5-bd66-bae5a56eb03c" providerId="ADAL" clId="{E06602E6-6C6E-4463-9671-906A68A7DC73}" dt="2026-02-09T18:04:10.592" v="9755" actId="20577"/>
          <ac:spMkLst>
            <pc:docMk/>
            <pc:sldMk cId="2529997506" sldId="357"/>
            <ac:spMk id="3" creationId="{6ADBB523-760F-FB39-3EA1-AD2A55C4DD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9-2-2026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HU-TI-DEV/TI-S3/blob/main/leerdoelen/portfolio-items/state-transition-diagram.md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ballonetjes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Pas als de </a:t>
            </a:r>
            <a:r>
              <a:rPr lang="nl-NL" dirty="0" err="1"/>
              <a:t>key</a:t>
            </a:r>
            <a:r>
              <a:rPr lang="nl-NL" dirty="0"/>
              <a:t> er weer is, pak ik hem voor mezelf, en kan ik verder”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hang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779DA-F833-7674-D108-16B07E90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62" y="835807"/>
            <a:ext cx="2601576" cy="175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56320"/>
              <a:gd name="adj2" fmla="val 310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6D7E-6C2F-E273-BE70-26149C02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56" y="2265914"/>
            <a:ext cx="3404145" cy="319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A4FAD-B66D-CF41-C5F1-2E62F5BF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82" y="3755854"/>
            <a:ext cx="3404145" cy="3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90E18-733B-9046-FAE9-40F7C56A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BAEFA-E935-3C83-B030-613F373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>
            <a:cxnSpLocks/>
          </p:cNvCxnSpPr>
          <p:nvPr/>
        </p:nvCxnSpPr>
        <p:spPr>
          <a:xfrm>
            <a:off x="3726426" y="629265"/>
            <a:ext cx="1866641" cy="90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851355" y="796413"/>
            <a:ext cx="2786530" cy="1260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1BFE5-6760-DEA7-C74B-B1FD7981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85" y="260001"/>
            <a:ext cx="655411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2CED6-483B-4E80-3102-7D782699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84993-236A-EAA5-5F60-78B421D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2833635" y="1135463"/>
            <a:ext cx="3476730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0E3B7-C841-5797-347E-C6246F54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32257-AA0C-1453-BD28-260FD5C6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10048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77A6-49A4-AC05-3FF5-6431127D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F0DB3-BBE6-CF9E-A564-7A87E93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CFFBC-D5EE-CB9E-2391-0D8B0F9D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47068" y="3429000"/>
            <a:ext cx="2411605" cy="151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CC0C-6F53-0AEB-B754-A28411DF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49120-1754-37B1-2FE2-2AA459D7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DE4D5-5A3D-CB89-24C6-2BA044D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E17EA-AACC-8F4F-F182-CBE41411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3277279"/>
            <a:ext cx="950727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1F48-491A-D5DC-4AE6-535E9B24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A50E3-DD5B-AE2B-607A-CB12CD8D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6407C-77F8-8095-7BEB-C03846CA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602755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2BD3-BC06-F1DA-C998-6A7EBDAF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-420517"/>
            <a:ext cx="9507277" cy="68399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B3CAF9-9DC1-047B-755F-2E3909EB999F}"/>
              </a:ext>
            </a:extLst>
          </p:cNvPr>
          <p:cNvCxnSpPr>
            <a:cxnSpLocks/>
          </p:cNvCxnSpPr>
          <p:nvPr/>
        </p:nvCxnSpPr>
        <p:spPr>
          <a:xfrm flipV="1">
            <a:off x="2200589" y="2713055"/>
            <a:ext cx="3446585" cy="348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DEC27-33C3-B155-33B2-B16D10183428}"/>
              </a:ext>
            </a:extLst>
          </p:cNvPr>
          <p:cNvCxnSpPr>
            <a:cxnSpLocks/>
          </p:cNvCxnSpPr>
          <p:nvPr/>
        </p:nvCxnSpPr>
        <p:spPr>
          <a:xfrm flipV="1">
            <a:off x="4632290" y="4672484"/>
            <a:ext cx="1165609" cy="144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7F716-F254-24DF-2FD6-E17A4687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31" y="258417"/>
            <a:ext cx="6920421" cy="6152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152E8-DD0A-20A2-FACA-CBDF51D0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" y="522514"/>
            <a:ext cx="6971495" cy="54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38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77C14-003F-0805-0709-6BB33249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9" y="263382"/>
            <a:ext cx="10402075" cy="648497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0B13AC-A358-7D96-E491-DFFC3EF59570}"/>
              </a:ext>
            </a:extLst>
          </p:cNvPr>
          <p:cNvSpPr/>
          <p:nvPr/>
        </p:nvSpPr>
        <p:spPr>
          <a:xfrm>
            <a:off x="6652009" y="109643"/>
            <a:ext cx="5414673" cy="4140810"/>
          </a:xfrm>
          <a:prstGeom prst="wedgeRoundRectCallout">
            <a:avLst>
              <a:gd name="adj1" fmla="val -19771"/>
              <a:gd name="adj2" fmla="val -413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Knoppen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typisch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boundary objects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Klassen (die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eventBit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hoofd</a:t>
            </a:r>
            <a:r>
              <a:rPr lang="en-US" dirty="0"/>
              <a:t>/control </a:t>
            </a:r>
            <a:r>
              <a:rPr lang="en-US" dirty="0" err="1"/>
              <a:t>klasse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state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normaal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statemachine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Dus </a:t>
            </a:r>
            <a:r>
              <a:rPr lang="en-US" dirty="0" err="1"/>
              <a:t>stap</a:t>
            </a:r>
            <a:r>
              <a:rPr lang="en-US" dirty="0"/>
              <a:t> 5 is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1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Ook al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stoplicht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, dan zit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per </a:t>
            </a:r>
            <a:r>
              <a:rPr lang="en-US" dirty="0" err="1"/>
              <a:t>definitie</a:t>
            </a:r>
            <a:r>
              <a:rPr lang="en-US" dirty="0"/>
              <a:t> in </a:t>
            </a:r>
            <a:r>
              <a:rPr lang="en-US" dirty="0" err="1"/>
              <a:t>dezelfde</a:t>
            </a:r>
            <a:r>
              <a:rPr lang="en-US" dirty="0"/>
              <a:t> state!!! (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in </a:t>
            </a:r>
            <a:r>
              <a:rPr lang="en-US" dirty="0" err="1"/>
              <a:t>totaal</a:t>
            </a:r>
            <a:r>
              <a:rPr lang="en-US" dirty="0"/>
              <a:t> </a:t>
            </a:r>
            <a:r>
              <a:rPr lang="en-US" dirty="0" err="1"/>
              <a:t>minimaal</a:t>
            </a:r>
            <a:r>
              <a:rPr lang="en-US" dirty="0"/>
              <a:t> 5 states </a:t>
            </a:r>
            <a:r>
              <a:rPr lang="en-US" dirty="0" err="1"/>
              <a:t>verwachten</a:t>
            </a:r>
            <a:r>
              <a:rPr lang="en-US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Kies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states (in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engels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E5AF2-D75D-F715-A27F-A3CC6230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169"/>
            <a:ext cx="3896269" cy="389626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6AA1B29-EC05-02EC-DCEC-DF2FA470CD03}"/>
              </a:ext>
            </a:extLst>
          </p:cNvPr>
          <p:cNvSpPr/>
          <p:nvPr/>
        </p:nvSpPr>
        <p:spPr>
          <a:xfrm>
            <a:off x="2969342" y="481781"/>
            <a:ext cx="8917858" cy="4001729"/>
          </a:xfrm>
          <a:prstGeom prst="cloudCallout">
            <a:avLst>
              <a:gd name="adj1" fmla="val -41219"/>
              <a:gd name="adj2" fmla="val 541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State Transition Diagram</a:t>
            </a:r>
          </a:p>
          <a:p>
            <a:pPr algn="ctr"/>
            <a:r>
              <a:rPr lang="en-US" sz="4000" dirty="0"/>
              <a:t>Quality Criteria?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591180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8C5A0-898B-A2B6-684A-06C68CF64897}"/>
              </a:ext>
            </a:extLst>
          </p:cNvPr>
          <p:cNvSpPr txBox="1"/>
          <p:nvPr/>
        </p:nvSpPr>
        <p:spPr>
          <a:xfrm>
            <a:off x="206478" y="6381587"/>
            <a:ext cx="11985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https://github.com/HU-TI-DEV/TI-S3/blob/main/leerdoelen/portfolio-items/state-transition-diagram.md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7CB9C-8F24-4F21-891C-677E3605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847"/>
            <a:ext cx="12192000" cy="43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4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8C06552-3932-20CE-0DFD-541C8FF7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59" y="4286673"/>
            <a:ext cx="3173552" cy="13366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A6D5AE-F5B1-0CDA-15B4-03C2C439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90" y="4874831"/>
            <a:ext cx="5053795" cy="14969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5F170E-FAAE-BE7D-9C2F-8217694A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369"/>
            <a:ext cx="3377517" cy="1709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122A-2D8B-2363-BE23-F5EF671B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10" y="1995504"/>
            <a:ext cx="8688012" cy="196242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24D147-162E-7814-0CAC-A83870363F5F}"/>
              </a:ext>
            </a:extLst>
          </p:cNvPr>
          <p:cNvSpPr/>
          <p:nvPr/>
        </p:nvSpPr>
        <p:spPr>
          <a:xfrm>
            <a:off x="189533" y="108155"/>
            <a:ext cx="4215581" cy="1887349"/>
          </a:xfrm>
          <a:prstGeom prst="wedgeRoundRectCallout">
            <a:avLst>
              <a:gd name="adj1" fmla="val -3637"/>
              <a:gd name="adj2" fmla="val 1101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Event</a:t>
            </a:r>
            <a:r>
              <a:rPr lang="nl-NL" sz="1400" dirty="0"/>
              <a:t> Een event is een synchronisatie mechanisme van het OS waar op gewacht wordt.</a:t>
            </a:r>
            <a:br>
              <a:rPr lang="nl-NL" sz="1400" dirty="0"/>
            </a:br>
            <a:r>
              <a:rPr lang="nl-NL" sz="1400" dirty="0"/>
              <a:t>Dat kan bijvoorbeeld zijn: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after</a:t>
            </a:r>
            <a:r>
              <a:rPr lang="nl-NL" sz="1400" dirty="0"/>
              <a:t>() (</a:t>
            </a:r>
            <a:r>
              <a:rPr lang="nl-NL" sz="1400" dirty="0" err="1"/>
              <a:t>vTaskDelay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buttonPressed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spikeDetected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temperatureSet</a:t>
            </a:r>
            <a:r>
              <a:rPr lang="nl-NL" sz="1400" dirty="0"/>
              <a:t>() (Queue &amp; 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endParaRPr lang="en-US" sz="14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EEC159F-1A6F-998F-F935-8DB4E979D4EA}"/>
              </a:ext>
            </a:extLst>
          </p:cNvPr>
          <p:cNvSpPr/>
          <p:nvPr/>
        </p:nvSpPr>
        <p:spPr>
          <a:xfrm>
            <a:off x="4621425" y="108155"/>
            <a:ext cx="4468762" cy="2487561"/>
          </a:xfrm>
          <a:prstGeom prst="wedgeRoundRectCallout">
            <a:avLst>
              <a:gd name="adj1" fmla="val -84103"/>
              <a:gd name="adj2" fmla="val 771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 err="1"/>
              <a:t>Guard</a:t>
            </a:r>
            <a:r>
              <a:rPr lang="nl-NL" sz="1400" dirty="0"/>
              <a:t> Een </a:t>
            </a:r>
            <a:r>
              <a:rPr lang="nl-NL" sz="1400" dirty="0" err="1"/>
              <a:t>guard</a:t>
            </a:r>
            <a:r>
              <a:rPr lang="nl-NL" sz="1400" dirty="0"/>
              <a:t> zijn de condities van een </a:t>
            </a:r>
            <a:r>
              <a:rPr lang="nl-NL" sz="1400" dirty="0" err="1"/>
              <a:t>if</a:t>
            </a:r>
            <a:r>
              <a:rPr lang="nl-NL" sz="1400" dirty="0"/>
              <a:t> statement die instantaan wordt uitgevoerd. Dit kan op twee manieren worden toegepast: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uitgangen van een </a:t>
            </a:r>
            <a:r>
              <a:rPr lang="nl-NL" sz="1400" dirty="0" err="1"/>
              <a:t>decision</a:t>
            </a:r>
            <a:r>
              <a:rPr lang="nl-NL" sz="1400" dirty="0"/>
              <a:t> node.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enkele pijl, in dat geval gaat de state opnieuw uitgevoerd worden als aan de condities niet voldaan wordt. Deze manier kan enkel in de vorm event [</a:t>
            </a:r>
            <a:r>
              <a:rPr lang="nl-NL" sz="1400" dirty="0" err="1"/>
              <a:t>guard</a:t>
            </a:r>
            <a:r>
              <a:rPr lang="nl-NL" sz="1400" dirty="0"/>
              <a:t>] aangezien de state anders "</a:t>
            </a:r>
            <a:r>
              <a:rPr lang="nl-NL" sz="1400" dirty="0" err="1"/>
              <a:t>blocking</a:t>
            </a:r>
            <a:r>
              <a:rPr lang="nl-NL" sz="1400" dirty="0"/>
              <a:t>" zou worden (de state moet altijd de macht uit handen geven).</a:t>
            </a:r>
          </a:p>
          <a:p>
            <a:endParaRPr lang="en-US" sz="1400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6312A28-71E1-C8AC-7DE2-7C31FB9160C2}"/>
              </a:ext>
            </a:extLst>
          </p:cNvPr>
          <p:cNvSpPr/>
          <p:nvPr/>
        </p:nvSpPr>
        <p:spPr>
          <a:xfrm>
            <a:off x="6118728" y="3069286"/>
            <a:ext cx="4468762" cy="1217387"/>
          </a:xfrm>
          <a:prstGeom prst="wedgeRoundRectCallout">
            <a:avLst>
              <a:gd name="adj1" fmla="val -91584"/>
              <a:gd name="adj2" fmla="val -128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Action</a:t>
            </a:r>
            <a:r>
              <a:rPr lang="nl-NL" sz="1400" dirty="0"/>
              <a:t> Een action kan een stuk code zijn dat uitgevoerd wordt bij de state </a:t>
            </a:r>
            <a:r>
              <a:rPr lang="nl-NL" sz="1400" dirty="0" err="1"/>
              <a:t>transition</a:t>
            </a:r>
            <a:r>
              <a:rPr lang="nl-NL" sz="1400" dirty="0"/>
              <a:t>. Het kan ook een functie aanroep van een andere klasse zijn. Cruciaal is dat een action instantaan wordt uitgevoerd, zonder wacht toestanden. </a:t>
            </a:r>
            <a:endParaRPr lang="en-US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F158B-1489-F739-8D78-99DF36565D5A}"/>
              </a:ext>
            </a:extLst>
          </p:cNvPr>
          <p:cNvCxnSpPr>
            <a:cxnSpLocks/>
          </p:cNvCxnSpPr>
          <p:nvPr/>
        </p:nvCxnSpPr>
        <p:spPr>
          <a:xfrm>
            <a:off x="880001" y="2113935"/>
            <a:ext cx="1019477" cy="36072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7D51AF-9813-06ED-9FD5-04702E7A2B28}"/>
              </a:ext>
            </a:extLst>
          </p:cNvPr>
          <p:cNvCxnSpPr>
            <a:cxnSpLocks/>
          </p:cNvCxnSpPr>
          <p:nvPr/>
        </p:nvCxnSpPr>
        <p:spPr>
          <a:xfrm>
            <a:off x="5288337" y="2821858"/>
            <a:ext cx="595849" cy="257359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83F3D-1AAC-516C-316D-2492F6B8C161}"/>
              </a:ext>
            </a:extLst>
          </p:cNvPr>
          <p:cNvCxnSpPr>
            <a:cxnSpLocks/>
          </p:cNvCxnSpPr>
          <p:nvPr/>
        </p:nvCxnSpPr>
        <p:spPr>
          <a:xfrm>
            <a:off x="9891252" y="4050890"/>
            <a:ext cx="1420747" cy="611479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5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BD86C-B1F4-8862-6771-6CEB848EEF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D001E8E-CA5B-C2CA-732D-6FD8CE1EF6BD}"/>
              </a:ext>
            </a:extLst>
          </p:cNvPr>
          <p:cNvSpPr/>
          <p:nvPr/>
        </p:nvSpPr>
        <p:spPr>
          <a:xfrm>
            <a:off x="537508" y="4456652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584F94-35B6-24FF-3D90-917E2DDFA96D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42A0716-4DC9-8A8E-5A44-AB4CB516ED07}"/>
              </a:ext>
            </a:extLst>
          </p:cNvPr>
          <p:cNvSpPr/>
          <p:nvPr/>
        </p:nvSpPr>
        <p:spPr>
          <a:xfrm>
            <a:off x="9187522" y="4735442"/>
            <a:ext cx="2300285" cy="809031"/>
          </a:xfrm>
          <a:prstGeom prst="wedgeRoundRectCallout">
            <a:avLst>
              <a:gd name="adj1" fmla="val -29903"/>
              <a:gd name="adj2" fmla="val -860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F78226C-1087-E227-D0A5-4F58A346D8E8}"/>
              </a:ext>
            </a:extLst>
          </p:cNvPr>
          <p:cNvSpPr/>
          <p:nvPr/>
        </p:nvSpPr>
        <p:spPr>
          <a:xfrm>
            <a:off x="3472522" y="4073423"/>
            <a:ext cx="2623478" cy="561640"/>
          </a:xfrm>
          <a:prstGeom prst="wedgeRoundRectCallout">
            <a:avLst>
              <a:gd name="adj1" fmla="val -21397"/>
              <a:gd name="adj2" fmla="val -994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3BC8056-CBA7-F43F-DFF5-DB7A8669EE9B}"/>
              </a:ext>
            </a:extLst>
          </p:cNvPr>
          <p:cNvSpPr/>
          <p:nvPr/>
        </p:nvSpPr>
        <p:spPr>
          <a:xfrm>
            <a:off x="7412799" y="2147571"/>
            <a:ext cx="2714427" cy="809031"/>
          </a:xfrm>
          <a:prstGeom prst="wedgeRoundRectCallout">
            <a:avLst>
              <a:gd name="adj1" fmla="val 39769"/>
              <a:gd name="adj2" fmla="val 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26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E40-55DD-FFCC-4EC8-2A9A6841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C2940-13F7-9DAD-B18E-E1BFCB74A4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E2D337E-7012-2260-8759-2D68E1EE1829}"/>
              </a:ext>
            </a:extLst>
          </p:cNvPr>
          <p:cNvSpPr/>
          <p:nvPr/>
        </p:nvSpPr>
        <p:spPr>
          <a:xfrm>
            <a:off x="272037" y="4230547"/>
            <a:ext cx="2300285" cy="809031"/>
          </a:xfrm>
          <a:prstGeom prst="wedgeRoundRectCallout">
            <a:avLst>
              <a:gd name="adj1" fmla="val 24750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211752-6A04-3FF7-55FC-D4211EA9650B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9872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C76119F-4669-2391-62C7-D3F32F6234AA}"/>
              </a:ext>
            </a:extLst>
          </p:cNvPr>
          <p:cNvSpPr/>
          <p:nvPr/>
        </p:nvSpPr>
        <p:spPr>
          <a:xfrm>
            <a:off x="5824890" y="6048969"/>
            <a:ext cx="2300285" cy="809031"/>
          </a:xfrm>
          <a:prstGeom prst="wedgeRoundRectCallout">
            <a:avLst>
              <a:gd name="adj1" fmla="val 72682"/>
              <a:gd name="adj2" fmla="val -362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, en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ACE0141-ABA3-418C-1B35-C960A68AB961}"/>
              </a:ext>
            </a:extLst>
          </p:cNvPr>
          <p:cNvSpPr/>
          <p:nvPr/>
        </p:nvSpPr>
        <p:spPr>
          <a:xfrm>
            <a:off x="3472522" y="4329061"/>
            <a:ext cx="2623478" cy="561640"/>
          </a:xfrm>
          <a:prstGeom prst="wedgeRoundRectCallout">
            <a:avLst>
              <a:gd name="adj1" fmla="val -13527"/>
              <a:gd name="adj2" fmla="val 1386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1B4F23D-3F63-3D2C-FA8A-5DDB42AB82B4}"/>
              </a:ext>
            </a:extLst>
          </p:cNvPr>
          <p:cNvSpPr/>
          <p:nvPr/>
        </p:nvSpPr>
        <p:spPr>
          <a:xfrm>
            <a:off x="9153108" y="3130797"/>
            <a:ext cx="2714427" cy="809031"/>
          </a:xfrm>
          <a:prstGeom prst="wedgeRoundRectCallout">
            <a:avLst>
              <a:gd name="adj1" fmla="val 2460"/>
              <a:gd name="adj2" fmla="val 1825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06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EC726F-5499-C7F1-41CF-76307461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A3FA43-3895-6F2D-DA54-1B794225A97D}"/>
              </a:ext>
            </a:extLst>
          </p:cNvPr>
          <p:cNvSpPr/>
          <p:nvPr/>
        </p:nvSpPr>
        <p:spPr>
          <a:xfrm>
            <a:off x="540394" y="1338260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checken of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C81D455-94E5-1336-5AAE-4A2FBA5A16FA}"/>
              </a:ext>
            </a:extLst>
          </p:cNvPr>
          <p:cNvSpPr/>
          <p:nvPr/>
        </p:nvSpPr>
        <p:spPr>
          <a:xfrm>
            <a:off x="6457232" y="1338260"/>
            <a:ext cx="2300285" cy="809031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6C21E9-5765-2968-DD3A-582B327A42F1}"/>
              </a:ext>
            </a:extLst>
          </p:cNvPr>
          <p:cNvSpPr/>
          <p:nvPr/>
        </p:nvSpPr>
        <p:spPr>
          <a:xfrm>
            <a:off x="9035037" y="1495384"/>
            <a:ext cx="2300285" cy="809031"/>
          </a:xfrm>
          <a:prstGeom prst="wedgeRoundRectCallout">
            <a:avLst>
              <a:gd name="adj1" fmla="val -21512"/>
              <a:gd name="adj2" fmla="val -1062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7BC3EA7-1790-047E-208E-C5A454C1D6B9}"/>
              </a:ext>
            </a:extLst>
          </p:cNvPr>
          <p:cNvSpPr/>
          <p:nvPr/>
        </p:nvSpPr>
        <p:spPr>
          <a:xfrm>
            <a:off x="3774762" y="1495706"/>
            <a:ext cx="2623478" cy="561640"/>
          </a:xfrm>
          <a:prstGeom prst="wedgeRoundRectCallout">
            <a:avLst>
              <a:gd name="adj1" fmla="val 8137"/>
              <a:gd name="adj2" fmla="val -13713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</a:t>
            </a:r>
            <a:r>
              <a:rPr lang="en-US" sz="1400" dirty="0" err="1"/>
              <a:t>tussen</a:t>
            </a:r>
            <a:r>
              <a:rPr lang="en-US" sz="1400" dirty="0"/>
              <a:t> [  ]...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3D85514-E0D8-9DD4-2463-59FC68740072}"/>
              </a:ext>
            </a:extLst>
          </p:cNvPr>
          <p:cNvSpPr/>
          <p:nvPr/>
        </p:nvSpPr>
        <p:spPr>
          <a:xfrm>
            <a:off x="1261071" y="2529040"/>
            <a:ext cx="2714427" cy="809031"/>
          </a:xfrm>
          <a:prstGeom prst="wedgeRoundRectCallout">
            <a:avLst>
              <a:gd name="adj1" fmla="val 39781"/>
              <a:gd name="adj2" fmla="val -2463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het </a:t>
            </a:r>
            <a:r>
              <a:rPr lang="en-US" sz="1400" dirty="0" err="1"/>
              <a:t>einde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if statement zit...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154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074A-5916-994B-D131-478E3F9E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F146E-348D-8444-4639-E064FACF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9D4278-4E19-AB78-1A05-3F13685040EA}"/>
              </a:ext>
            </a:extLst>
          </p:cNvPr>
          <p:cNvSpPr/>
          <p:nvPr/>
        </p:nvSpPr>
        <p:spPr>
          <a:xfrm>
            <a:off x="815868" y="2719625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doorgeven naar een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3BFF5E-D5BB-7978-7547-43B43B78C4D5}"/>
              </a:ext>
            </a:extLst>
          </p:cNvPr>
          <p:cNvSpPr/>
          <p:nvPr/>
        </p:nvSpPr>
        <p:spPr>
          <a:xfrm>
            <a:off x="6506928" y="271962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waar je het naar wilt doorgeven</a:t>
            </a:r>
            <a:r>
              <a:rPr lang="nl-NL" sz="1400" dirty="0"/>
              <a:t>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5E636DE-F1DB-33CB-6FD4-16030398C31F}"/>
              </a:ext>
            </a:extLst>
          </p:cNvPr>
          <p:cNvSpPr/>
          <p:nvPr/>
        </p:nvSpPr>
        <p:spPr>
          <a:xfrm>
            <a:off x="6208813" y="554167"/>
            <a:ext cx="2300285" cy="809031"/>
          </a:xfrm>
          <a:prstGeom prst="wedgeRoundRectCallout">
            <a:avLst>
              <a:gd name="adj1" fmla="val 54967"/>
              <a:gd name="adj2" fmla="val 951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 je de </a:t>
            </a:r>
            <a:r>
              <a:rPr lang="en-US" sz="1400" dirty="0" err="1"/>
              <a:t>eventBits</a:t>
            </a:r>
            <a:r>
              <a:rPr lang="en-US" sz="1400" dirty="0"/>
              <a:t>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A796339-2E34-0119-BDE0-F1AC995FAD01}"/>
              </a:ext>
            </a:extLst>
          </p:cNvPr>
          <p:cNvSpPr/>
          <p:nvPr/>
        </p:nvSpPr>
        <p:spPr>
          <a:xfrm>
            <a:off x="3472522" y="2719625"/>
            <a:ext cx="2623478" cy="898217"/>
          </a:xfrm>
          <a:prstGeom prst="wedgeRoundRectCallout">
            <a:avLst>
              <a:gd name="adj1" fmla="val -18073"/>
              <a:gd name="adj2" fmla="val -8985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61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9906-198C-5E8E-567E-F7D6511E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B237F-68EA-2791-8205-78E9B347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5FFDEAC-B67A-8DFE-379A-AB95A681BA7A}"/>
              </a:ext>
            </a:extLst>
          </p:cNvPr>
          <p:cNvSpPr/>
          <p:nvPr/>
        </p:nvSpPr>
        <p:spPr>
          <a:xfrm>
            <a:off x="238747" y="3234623"/>
            <a:ext cx="2300285" cy="809031"/>
          </a:xfrm>
          <a:prstGeom prst="wedgeRoundRectCallout">
            <a:avLst>
              <a:gd name="adj1" fmla="val 23454"/>
              <a:gd name="adj2" fmla="val 1044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opvragen van een </a:t>
            </a:r>
            <a:r>
              <a:rPr lang="nl-NL" sz="1400" dirty="0" err="1"/>
              <a:t>een</a:t>
            </a:r>
            <a:r>
              <a:rPr lang="nl-NL" sz="1400" dirty="0"/>
              <a:t>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A6CA2F9-E580-3460-31E5-BC6229EE9FCA}"/>
              </a:ext>
            </a:extLst>
          </p:cNvPr>
          <p:cNvSpPr/>
          <p:nvPr/>
        </p:nvSpPr>
        <p:spPr>
          <a:xfrm>
            <a:off x="6403088" y="566335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van wie je iets wilt weten!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4BED3AE-FA5E-ED97-EA1A-C9A646898D85}"/>
              </a:ext>
            </a:extLst>
          </p:cNvPr>
          <p:cNvSpPr/>
          <p:nvPr/>
        </p:nvSpPr>
        <p:spPr>
          <a:xfrm>
            <a:off x="7757533" y="2143600"/>
            <a:ext cx="2300285" cy="1285400"/>
          </a:xfrm>
          <a:prstGeom prst="wedgeRoundRectCallout">
            <a:avLst>
              <a:gd name="adj1" fmla="val 36820"/>
              <a:gd name="adj2" fmla="val 789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lees je </a:t>
            </a:r>
            <a:r>
              <a:rPr lang="en-US" sz="1400" dirty="0" err="1"/>
              <a:t>een</a:t>
            </a:r>
            <a:r>
              <a:rPr lang="en-US" sz="1400" dirty="0"/>
              <a:t> queue uit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Dit </a:t>
            </a:r>
            <a:r>
              <a:rPr lang="en-US" sz="1400" dirty="0" err="1"/>
              <a:t>retourneer</a:t>
            </a:r>
            <a:r>
              <a:rPr lang="en-US" sz="1400" dirty="0"/>
              <a:t> je in je </a:t>
            </a:r>
            <a:r>
              <a:rPr lang="en-US" sz="1400" dirty="0" err="1"/>
              <a:t>huidige</a:t>
            </a:r>
            <a:r>
              <a:rPr lang="en-US" sz="1400" dirty="0"/>
              <a:t> </a:t>
            </a:r>
            <a:r>
              <a:rPr lang="en-US" sz="1400" dirty="0" err="1"/>
              <a:t>klasse</a:t>
            </a:r>
            <a:r>
              <a:rPr lang="en-US" sz="1400" dirty="0"/>
              <a:t>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B61676-B4CD-3787-E9D7-5F59DBC59125}"/>
              </a:ext>
            </a:extLst>
          </p:cNvPr>
          <p:cNvSpPr/>
          <p:nvPr/>
        </p:nvSpPr>
        <p:spPr>
          <a:xfrm>
            <a:off x="3349817" y="3594545"/>
            <a:ext cx="2623478" cy="898217"/>
          </a:xfrm>
          <a:prstGeom prst="wedgeRoundRectCallout">
            <a:avLst>
              <a:gd name="adj1" fmla="val 25874"/>
              <a:gd name="adj2" fmla="val 938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88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7EE6-1448-B879-4176-7B628555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BB523-760F-FB39-3EA1-AD2A55C4D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9997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53CDE1-AE03-622F-FC6E-9F9CB8B2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8" y="985992"/>
            <a:ext cx="10892724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82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3367</Words>
  <Application>Microsoft Office PowerPoint</Application>
  <PresentationFormat>Widescreen</PresentationFormat>
  <Paragraphs>374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Waiting for multiple...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5</cp:revision>
  <dcterms:created xsi:type="dcterms:W3CDTF">2026-01-12T06:40:13Z</dcterms:created>
  <dcterms:modified xsi:type="dcterms:W3CDTF">2026-02-09T18:04:31Z</dcterms:modified>
</cp:coreProperties>
</file>